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366" r:id="rId5"/>
    <p:sldId id="294" r:id="rId6"/>
    <p:sldId id="295" r:id="rId7"/>
    <p:sldId id="296" r:id="rId8"/>
    <p:sldId id="367" r:id="rId9"/>
    <p:sldId id="368" r:id="rId10"/>
    <p:sldId id="297" r:id="rId11"/>
    <p:sldId id="262" r:id="rId12"/>
    <p:sldId id="315" r:id="rId13"/>
    <p:sldId id="316" r:id="rId14"/>
    <p:sldId id="317" r:id="rId1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ustom Content Slides" id="{B33AF45A-A0B0-DE49-AFA0-B2F9E651A912}">
          <p14:sldIdLst>
            <p14:sldId id="366"/>
            <p14:sldId id="294"/>
            <p14:sldId id="295"/>
            <p14:sldId id="296"/>
            <p14:sldId id="367"/>
            <p14:sldId id="368"/>
            <p14:sldId id="297"/>
            <p14:sldId id="262"/>
            <p14:sldId id="315"/>
            <p14:sldId id="316"/>
            <p14:sldId id="31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08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069F"/>
    <a:srgbClr val="0004D4"/>
    <a:srgbClr val="40403B"/>
    <a:srgbClr val="F2F2F2"/>
    <a:srgbClr val="EFEFEF"/>
    <a:srgbClr val="778197"/>
    <a:srgbClr val="425580"/>
    <a:srgbClr val="3E506A"/>
    <a:srgbClr val="546DA3"/>
    <a:srgbClr val="5BB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727" autoAdjust="0"/>
    <p:restoredTop sz="94658" autoAdjust="0"/>
  </p:normalViewPr>
  <p:slideViewPr>
    <p:cSldViewPr snapToGrid="0">
      <p:cViewPr varScale="1">
        <p:scale>
          <a:sx n="170" d="100"/>
          <a:sy n="170" d="100"/>
        </p:scale>
        <p:origin x="200" y="192"/>
      </p:cViewPr>
      <p:guideLst/>
    </p:cSldViewPr>
  </p:slideViewPr>
  <p:outlineViewPr>
    <p:cViewPr>
      <p:scale>
        <a:sx n="33" d="100"/>
        <a:sy n="33" d="100"/>
      </p:scale>
      <p:origin x="0" y="-4304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3988" y="1016"/>
      </p:cViewPr>
      <p:guideLst>
        <p:guide orient="horz" pos="310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annis Altanopoulos" userId="9454e317-3d50-43eb-8e77-f08307f29523" providerId="ADAL" clId="{527D1AC2-08A0-5661-A26F-F66AB305CC16}"/>
    <pc:docChg chg="undo custSel modSld modMainMaster">
      <pc:chgData name="Giannis Altanopoulos" userId="9454e317-3d50-43eb-8e77-f08307f29523" providerId="ADAL" clId="{527D1AC2-08A0-5661-A26F-F66AB305CC16}" dt="2026-06-03T06:33:33.331" v="17" actId="207"/>
      <pc:docMkLst>
        <pc:docMk/>
      </pc:docMkLst>
      <pc:sldMasterChg chg="modSldLayout">
        <pc:chgData name="Giannis Altanopoulos" userId="9454e317-3d50-43eb-8e77-f08307f29523" providerId="ADAL" clId="{527D1AC2-08A0-5661-A26F-F66AB305CC16}" dt="2026-06-03T06:33:33.331" v="17" actId="207"/>
        <pc:sldMasterMkLst>
          <pc:docMk/>
          <pc:sldMasterMk cId="0" sldId="2147483648"/>
        </pc:sldMasterMkLst>
        <pc:sldLayoutChg chg="modSp mod">
          <pc:chgData name="Giannis Altanopoulos" userId="9454e317-3d50-43eb-8e77-f08307f29523" providerId="ADAL" clId="{527D1AC2-08A0-5661-A26F-F66AB305CC16}" dt="2026-06-03T06:33:26.598" v="16" actId="207"/>
          <pc:sldLayoutMkLst>
            <pc:docMk/>
            <pc:sldMasterMk cId="0" sldId="2147483648"/>
            <pc:sldLayoutMk cId="0" sldId="2147483703"/>
          </pc:sldLayoutMkLst>
          <pc:picChg chg="mod">
            <ac:chgData name="Giannis Altanopoulos" userId="9454e317-3d50-43eb-8e77-f08307f29523" providerId="ADAL" clId="{527D1AC2-08A0-5661-A26F-F66AB305CC16}" dt="2026-06-03T06:33:26.598" v="16" actId="207"/>
            <ac:picMkLst>
              <pc:docMk/>
              <pc:sldMasterMk cId="0" sldId="2147483648"/>
              <pc:sldLayoutMk cId="0" sldId="2147483703"/>
              <ac:picMk id="9" creationId="{C00E2379-C09B-B6AC-CE05-CC077F8A3962}"/>
            </ac:picMkLst>
          </pc:picChg>
          <pc:picChg chg="mod">
            <ac:chgData name="Giannis Altanopoulos" userId="9454e317-3d50-43eb-8e77-f08307f29523" providerId="ADAL" clId="{527D1AC2-08A0-5661-A26F-F66AB305CC16}" dt="2026-06-03T06:33:26.598" v="16" actId="207"/>
            <ac:picMkLst>
              <pc:docMk/>
              <pc:sldMasterMk cId="0" sldId="2147483648"/>
              <pc:sldLayoutMk cId="0" sldId="2147483703"/>
              <ac:picMk id="31" creationId="{4B4591ED-E1DD-67F5-BBC7-B37EFA69D67B}"/>
            </ac:picMkLst>
          </pc:picChg>
          <pc:picChg chg="mod">
            <ac:chgData name="Giannis Altanopoulos" userId="9454e317-3d50-43eb-8e77-f08307f29523" providerId="ADAL" clId="{527D1AC2-08A0-5661-A26F-F66AB305CC16}" dt="2026-06-03T06:33:22.266" v="15" actId="207"/>
            <ac:picMkLst>
              <pc:docMk/>
              <pc:sldMasterMk cId="0" sldId="2147483648"/>
              <pc:sldLayoutMk cId="0" sldId="2147483703"/>
              <ac:picMk id="32" creationId="{1E3A9A2F-E53D-8C06-6ED7-14264D2A6AFC}"/>
            </ac:picMkLst>
          </pc:picChg>
        </pc:sldLayoutChg>
        <pc:sldLayoutChg chg="modSp mod">
          <pc:chgData name="Giannis Altanopoulos" userId="9454e317-3d50-43eb-8e77-f08307f29523" providerId="ADAL" clId="{527D1AC2-08A0-5661-A26F-F66AB305CC16}" dt="2026-06-03T06:33:33.331" v="17" actId="207"/>
          <pc:sldLayoutMkLst>
            <pc:docMk/>
            <pc:sldMasterMk cId="0" sldId="2147483648"/>
            <pc:sldLayoutMk cId="0" sldId="2147483704"/>
          </pc:sldLayoutMkLst>
          <pc:picChg chg="mod">
            <ac:chgData name="Giannis Altanopoulos" userId="9454e317-3d50-43eb-8e77-f08307f29523" providerId="ADAL" clId="{527D1AC2-08A0-5661-A26F-F66AB305CC16}" dt="2026-06-03T06:33:33.331" v="17" actId="207"/>
            <ac:picMkLst>
              <pc:docMk/>
              <pc:sldMasterMk cId="0" sldId="2147483648"/>
              <pc:sldLayoutMk cId="0" sldId="2147483704"/>
              <ac:picMk id="11" creationId="{8F7BD619-D642-3FEA-4711-FE1FC39B0536}"/>
            </ac:picMkLst>
          </pc:picChg>
          <pc:picChg chg="mod">
            <ac:chgData name="Giannis Altanopoulos" userId="9454e317-3d50-43eb-8e77-f08307f29523" providerId="ADAL" clId="{527D1AC2-08A0-5661-A26F-F66AB305CC16}" dt="2026-06-03T06:33:33.331" v="17" actId="207"/>
            <ac:picMkLst>
              <pc:docMk/>
              <pc:sldMasterMk cId="0" sldId="2147483648"/>
              <pc:sldLayoutMk cId="0" sldId="2147483704"/>
              <ac:picMk id="32" creationId="{52C021E1-5ECF-613D-413A-AD256E016AA9}"/>
            </ac:picMkLst>
          </pc:picChg>
          <pc:picChg chg="mod">
            <ac:chgData name="Giannis Altanopoulos" userId="9454e317-3d50-43eb-8e77-f08307f29523" providerId="ADAL" clId="{527D1AC2-08A0-5661-A26F-F66AB305CC16}" dt="2026-06-03T06:33:33.331" v="17" actId="207"/>
            <ac:picMkLst>
              <pc:docMk/>
              <pc:sldMasterMk cId="0" sldId="2147483648"/>
              <pc:sldLayoutMk cId="0" sldId="2147483704"/>
              <ac:picMk id="33" creationId="{65666DAD-C00F-1B67-0A5D-EDB96015EF63}"/>
            </ac:picMkLst>
          </pc:pic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779531008128399E-2"/>
          <c:y val="4.3026052783141901E-2"/>
          <c:w val="0.88231598183652504"/>
          <c:h val="0.77307629017660495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A1DA6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4B0-4C34-BC29-88EFDE92B2E3}"/>
              </c:ext>
            </c:extLst>
          </c:dPt>
          <c:dPt>
            <c:idx val="1"/>
            <c:invertIfNegative val="0"/>
            <c:bubble3D val="0"/>
            <c:spPr>
              <a:solidFill>
                <a:srgbClr val="103D9F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4B0-4C34-BC29-88EFDE92B2E3}"/>
              </c:ext>
            </c:extLst>
          </c:dPt>
          <c:dPt>
            <c:idx val="2"/>
            <c:invertIfNegative val="0"/>
            <c:bubble3D val="0"/>
            <c:spPr>
              <a:solidFill>
                <a:srgbClr val="106DD4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B4B0-4C34-BC29-88EFDE92B2E3}"/>
              </c:ext>
            </c:extLst>
          </c:dPt>
          <c:dPt>
            <c:idx val="3"/>
            <c:invertIfNegative val="0"/>
            <c:bubble3D val="0"/>
            <c:spPr>
              <a:solidFill>
                <a:srgbClr val="3D8EFF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4B0-4C34-BC29-88EFDE92B2E3}"/>
              </c:ext>
            </c:extLst>
          </c:dPt>
          <c:dPt>
            <c:idx val="4"/>
            <c:invertIfNegative val="0"/>
            <c:bubble3D val="0"/>
            <c:spPr>
              <a:solidFill>
                <a:schemeClr val="tx2">
                  <a:lumMod val="50000"/>
                  <a:lumOff val="5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B4B0-4C34-BC29-88EFDE92B2E3}"/>
              </c:ext>
            </c:extLst>
          </c:dPt>
          <c:dPt>
            <c:idx val="5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B4B0-4C34-BC29-88EFDE92B2E3}"/>
              </c:ext>
            </c:extLst>
          </c:dPt>
          <c:dPt>
            <c:idx val="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B4B0-4C34-BC29-88EFDE92B2E3}"/>
              </c:ext>
            </c:extLst>
          </c:dPt>
          <c:dPt>
            <c:idx val="7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B4B0-4C34-BC29-88EFDE92B2E3}"/>
              </c:ext>
            </c:extLst>
          </c:dPt>
          <c:dPt>
            <c:idx val="8"/>
            <c:invertIfNegative val="0"/>
            <c:bubble3D val="0"/>
            <c:spPr>
              <a:solidFill>
                <a:srgbClr val="778197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B4B0-4C34-BC29-88EFDE92B2E3}"/>
              </c:ext>
            </c:extLst>
          </c:dPt>
          <c:dPt>
            <c:idx val="9"/>
            <c:invertIfNegative val="0"/>
            <c:bubble3D val="0"/>
            <c:spPr>
              <a:solidFill>
                <a:srgbClr val="40403B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3-B4B0-4C34-BC29-88EFDE92B2E3}"/>
              </c:ext>
            </c:extLst>
          </c:dPt>
          <c:cat>
            <c:strRef>
              <c:f>Sheet1!$A$2:$A$11</c:f>
              <c:strCache>
                <c:ptCount val="10"/>
                <c:pt idx="0">
                  <c:v>Element</c:v>
                </c:pt>
                <c:pt idx="1">
                  <c:v>Element</c:v>
                </c:pt>
                <c:pt idx="2">
                  <c:v>Element</c:v>
                </c:pt>
                <c:pt idx="3">
                  <c:v>Element</c:v>
                </c:pt>
                <c:pt idx="4">
                  <c:v>Element</c:v>
                </c:pt>
                <c:pt idx="5">
                  <c:v>Element</c:v>
                </c:pt>
                <c:pt idx="6">
                  <c:v>Element</c:v>
                </c:pt>
                <c:pt idx="7">
                  <c:v>Element</c:v>
                </c:pt>
                <c:pt idx="8">
                  <c:v>Element</c:v>
                </c:pt>
                <c:pt idx="9">
                  <c:v>Element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1</c:v>
                </c:pt>
                <c:pt idx="2">
                  <c:v>1</c:v>
                </c:pt>
                <c:pt idx="3">
                  <c:v>0.5</c:v>
                </c:pt>
                <c:pt idx="4">
                  <c:v>0.5</c:v>
                </c:pt>
                <c:pt idx="5">
                  <c:v>2</c:v>
                </c:pt>
                <c:pt idx="6">
                  <c:v>1</c:v>
                </c:pt>
                <c:pt idx="7">
                  <c:v>1</c:v>
                </c:pt>
                <c:pt idx="8">
                  <c:v>0.5</c:v>
                </c:pt>
                <c:pt idx="9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B4B0-4C34-BC29-88EFDE92B2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"/>
        <c:axId val="-350770240"/>
        <c:axId val="-350772288"/>
      </c:barChart>
      <c:catAx>
        <c:axId val="-3507702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5" b="0" i="0" u="none" strike="noStrike" kern="1200" baseline="0">
                <a:solidFill>
                  <a:schemeClr val="tx2"/>
                </a:solidFill>
                <a:latin typeface="Source Sans Pro" panose="020B0503030403020204" charset="0"/>
                <a:ea typeface="+mn-ea"/>
                <a:cs typeface="+mn-cs"/>
              </a:defRPr>
            </a:pPr>
            <a:endParaRPr lang="en-US"/>
          </a:p>
        </c:txPr>
        <c:crossAx val="-350772288"/>
        <c:crosses val="autoZero"/>
        <c:auto val="0"/>
        <c:lblAlgn val="ctr"/>
        <c:lblOffset val="100"/>
        <c:noMultiLvlLbl val="0"/>
      </c:catAx>
      <c:valAx>
        <c:axId val="-350772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5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Source Sans Pro" panose="020B0503030403020204" charset="0"/>
                <a:ea typeface="+mn-ea"/>
                <a:cs typeface="+mn-cs"/>
              </a:defRPr>
            </a:pPr>
            <a:endParaRPr lang="en-US"/>
          </a:p>
        </c:txPr>
        <c:crossAx val="-35077024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163a8f09-e9b8-4a93-a8e2-ec4d8ab8a630}"/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 lang="en-US" baseline="0">
          <a:latin typeface="Source Sans Pro" panose="020B050303040302020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1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Geologica Light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62482913-aafb-4932-a9b2-7139196e3ab7}"/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 lang="en-US" baseline="0">
          <a:latin typeface="Source Sans Pro" panose="020B0503030403020204" charset="0"/>
        </a:defRPr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692736921745769E-2"/>
          <c:y val="4.3026176204117618E-2"/>
          <c:w val="0.88231598183652504"/>
          <c:h val="0.77307629017660495"/>
        </c:manualLayout>
      </c:layout>
      <c:lineChart>
        <c:grouping val="standar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Data 1</c:v>
                </c:pt>
              </c:strCache>
            </c:strRef>
          </c:tx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BA9A-5547-AD2C-86C7946F3FE5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28575" cap="rnd">
                <a:solidFill>
                  <a:srgbClr val="0A1DA6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BA9A-5547-AD2C-86C7946F3FE5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28575" cap="rnd">
                <a:solidFill>
                  <a:srgbClr val="FF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BA9A-5547-AD2C-86C7946F3FE5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28575" cap="rnd">
                <a:solidFill>
                  <a:srgbClr val="5BB9FF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BA9A-5547-AD2C-86C7946F3FE5}"/>
              </c:ext>
            </c:extLst>
          </c:dPt>
          <c:dPt>
            <c:idx val="4"/>
            <c:marker>
              <c:symbol val="none"/>
            </c:marker>
            <c:bubble3D val="0"/>
            <c:spPr>
              <a:ln w="28575" cap="rnd">
                <a:solidFill>
                  <a:schemeClr val="accent3">
                    <a:lumMod val="6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BA9A-5547-AD2C-86C7946F3FE5}"/>
              </c:ext>
            </c:extLst>
          </c:dPt>
          <c:cat>
            <c:strRef>
              <c:f>Sheet1!$A$2:$A$6</c:f>
              <c:strCache>
                <c:ptCount val="4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</c:v>
                </c:pt>
                <c:pt idx="1">
                  <c:v>2</c:v>
                </c:pt>
                <c:pt idx="2">
                  <c:v>4</c:v>
                </c:pt>
                <c:pt idx="3">
                  <c:v>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BA9A-5547-AD2C-86C7946F3F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352177984"/>
        <c:axId val="-350975184"/>
      </c:lineChart>
      <c:catAx>
        <c:axId val="-3521779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5" b="0" i="0" u="none" strike="noStrike" kern="1200" baseline="0">
                <a:solidFill>
                  <a:schemeClr val="tx2"/>
                </a:solidFill>
                <a:latin typeface="Geologica Light" pitchFamily="2" charset="0"/>
                <a:ea typeface="+mn-ea"/>
                <a:cs typeface="+mn-cs"/>
              </a:defRPr>
            </a:pPr>
            <a:endParaRPr lang="en-US"/>
          </a:p>
        </c:txPr>
        <c:crossAx val="-350975184"/>
        <c:crosses val="autoZero"/>
        <c:auto val="0"/>
        <c:lblAlgn val="ctr"/>
        <c:lblOffset val="100"/>
        <c:noMultiLvlLbl val="0"/>
      </c:catAx>
      <c:valAx>
        <c:axId val="-350975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5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Source Sans Pro" panose="020B0503030403020204" charset="0"/>
                <a:ea typeface="+mn-ea"/>
                <a:cs typeface="+mn-cs"/>
              </a:defRPr>
            </a:pPr>
            <a:endParaRPr lang="en-US"/>
          </a:p>
        </c:txPr>
        <c:crossAx val="-35217798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ef6f110b-34af-4f6f-bdd2-6e88d6788050}"/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 lang="en-US" baseline="0">
          <a:latin typeface="Source Sans Pro" panose="020B050303040302020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lt1"/>
    </cs:fontRef>
    <cs:defRPr sz="1195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5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lt1"/>
    </cs:fontRef>
    <cs:defRPr sz="1195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5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lt1"/>
    </cs:fontRef>
    <cs:defRPr sz="1195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5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>
            <a:extLst>
              <a:ext uri="{FF2B5EF4-FFF2-40B4-BE49-F238E27FC236}">
                <a16:creationId xmlns:a16="http://schemas.microsoft.com/office/drawing/2014/main" id="{9E6DFFE6-22BF-D009-447F-0CBED8BF66C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>
            <a:extLst>
              <a:ext uri="{FF2B5EF4-FFF2-40B4-BE49-F238E27FC236}">
                <a16:creationId xmlns:a16="http://schemas.microsoft.com/office/drawing/2014/main" id="{755BF87E-8ECE-52AA-E66E-D127D2128FF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EF8656-607E-49F1-BB73-C340D9BE4569}" type="datetimeFigureOut">
              <a:rPr lang="el-GR" smtClean="0"/>
              <a:t>3/6/26</a:t>
            </a:fld>
            <a:endParaRPr lang="el-GR"/>
          </a:p>
        </p:txBody>
      </p:sp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4D678C0D-5BF2-E39D-BAEC-60631B06CA3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A78C1DCD-4249-8E34-A8BD-869FCA22BCB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6DD361-A6E5-4C5E-AF58-C1BC47A39559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076002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Geologica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Geologica" pitchFamily="2" charset="0"/>
              </a:defRPr>
            </a:lvl1pPr>
          </a:lstStyle>
          <a:p>
            <a:fld id="{C51C1A75-B31C-FA43-917E-2A6BB3EDE372}" type="datetimeFigureOut">
              <a:rPr lang="en-US" smtClean="0"/>
              <a:pPr/>
              <a:t>6/3/26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Geologica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Geologica" pitchFamily="2" charset="0"/>
              </a:defRPr>
            </a:lvl1pPr>
          </a:lstStyle>
          <a:p>
            <a:fld id="{B26B71E1-FE06-FE4D-ACD5-B3D5ACD4F34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Geologica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Geologica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Geologica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Geologica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Geologica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11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11.svg"/><Relationship Id="rId4" Type="http://schemas.openxmlformats.org/officeDocument/2006/relationships/image" Target="../media/image10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0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2404A83-3F94-0FE8-3B04-DA62C88D8C22}"/>
              </a:ext>
            </a:extLst>
          </p:cNvPr>
          <p:cNvSpPr txBox="1"/>
          <p:nvPr userDrawn="1"/>
        </p:nvSpPr>
        <p:spPr>
          <a:xfrm>
            <a:off x="540034" y="450688"/>
            <a:ext cx="5506761" cy="347702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>
              <a:solidFill>
                <a:srgbClr val="40403B"/>
              </a:solidFill>
              <a:latin typeface="Geologica Auto SemiBold" pitchFamily="2" charset="0"/>
            </a:endParaRPr>
          </a:p>
        </p:txBody>
      </p:sp>
      <p:pic>
        <p:nvPicPr>
          <p:cNvPr id="5" name="Εικόνα 4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A8675754-C8EA-F7C9-0EEC-B66F30C362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426" y="3457141"/>
            <a:ext cx="2281031" cy="1735353"/>
          </a:xfrm>
          <a:prstGeom prst="rect">
            <a:avLst/>
          </a:prstGeom>
        </p:spPr>
      </p:pic>
      <p:pic>
        <p:nvPicPr>
          <p:cNvPr id="8" name="Γραφικό 2">
            <a:extLst>
              <a:ext uri="{FF2B5EF4-FFF2-40B4-BE49-F238E27FC236}">
                <a16:creationId xmlns:a16="http://schemas.microsoft.com/office/drawing/2014/main" id="{12D18491-85B0-08D7-00CF-31C4D1ACAEB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A81CAD50-B64A-DE19-9E51-134F4CEDDC0F}"/>
              </a:ext>
            </a:extLst>
          </p:cNvPr>
          <p:cNvSpPr txBox="1"/>
          <p:nvPr userDrawn="1"/>
        </p:nvSpPr>
        <p:spPr>
          <a:xfrm>
            <a:off x="473971" y="437504"/>
            <a:ext cx="7475462" cy="5796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rgbClr val="40403B"/>
                </a:solidFill>
                <a:latin typeface="Geologica Auto SemiBold" pitchFamily="2" charset="0"/>
              </a:rPr>
              <a:t>Chart title</a:t>
            </a:r>
          </a:p>
        </p:txBody>
      </p:sp>
      <p:sp>
        <p:nvSpPr>
          <p:cNvPr id="4" name="Text Placeholder 26">
            <a:extLst>
              <a:ext uri="{FF2B5EF4-FFF2-40B4-BE49-F238E27FC236}">
                <a16:creationId xmlns:a16="http://schemas.microsoft.com/office/drawing/2014/main" id="{86C333DB-1D4D-215B-F4F0-C85E153B2D9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572000" y="2084985"/>
            <a:ext cx="1073860" cy="264303"/>
          </a:xfrm>
          <a:noFill/>
        </p:spPr>
        <p:txBody>
          <a:bodyPr wrap="square" rtlCol="0">
            <a:spAutoFit/>
          </a:bodyPr>
          <a:lstStyle>
            <a:lvl1pPr>
              <a:defRPr lang="en-US" sz="1500">
                <a:solidFill>
                  <a:srgbClr val="FF0000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 defTabSz="457200">
              <a:lnSpc>
                <a:spcPct val="70000"/>
              </a:lnSpc>
              <a:spcBef>
                <a:spcPts val="750"/>
              </a:spcBef>
            </a:pPr>
            <a:r>
              <a:rPr lang="en-US" dirty="0"/>
              <a:t>Subtitle</a:t>
            </a:r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6A769AC4-5322-1202-1689-DC18802C601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72000" y="2443973"/>
            <a:ext cx="2014162" cy="576000"/>
          </a:xfrm>
        </p:spPr>
        <p:txBody>
          <a:bodyPr>
            <a:noAutofit/>
          </a:bodyPr>
          <a:lstStyle>
            <a:lvl1pPr>
              <a:defRPr lang="en-US" sz="120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>
              <a:lnSpc>
                <a:spcPct val="90000"/>
              </a:lnSpc>
              <a:buFont typeface="Arial" panose="020B0604020202020204" pitchFamily="34" charset="0"/>
            </a:pPr>
            <a:r>
              <a:rPr lang="en-US" dirty="0"/>
              <a:t>Add short description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589039" y="978605"/>
            <a:ext cx="7475462" cy="579600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Video Title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2392" y="378018"/>
            <a:ext cx="1076960" cy="538480"/>
          </a:xfrm>
          <a:prstGeom prst="rect">
            <a:avLst/>
          </a:prstGeom>
        </p:spPr>
      </p:pic>
      <p:sp>
        <p:nvSpPr>
          <p:cNvPr id="3" name="Media Placeholder 2"/>
          <p:cNvSpPr>
            <a:spLocks noGrp="1" noChangeAspect="1"/>
          </p:cNvSpPr>
          <p:nvPr>
            <p:ph type="media" sz="quarter" idx="14"/>
          </p:nvPr>
        </p:nvSpPr>
        <p:spPr>
          <a:xfrm>
            <a:off x="576000" y="1506140"/>
            <a:ext cx="7992000" cy="3371625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pic>
        <p:nvPicPr>
          <p:cNvPr id="2" name="Γραφικό 1">
            <a:extLst>
              <a:ext uri="{FF2B5EF4-FFF2-40B4-BE49-F238E27FC236}">
                <a16:creationId xmlns:a16="http://schemas.microsoft.com/office/drawing/2014/main" id="{97471DDB-F78A-6469-F008-C154B44B8B8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Detail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252000" y="807750"/>
            <a:ext cx="8640000" cy="35280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Geologica" pitchFamily="2" charset="0"/>
            </a:endParaRP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589039" y="978605"/>
            <a:ext cx="7475462" cy="5796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Contact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2392" y="378018"/>
            <a:ext cx="1076960" cy="538480"/>
          </a:xfrm>
          <a:prstGeom prst="rect">
            <a:avLst/>
          </a:prstGeom>
        </p:spPr>
      </p:pic>
      <p:sp>
        <p:nvSpPr>
          <p:cNvPr id="31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581543" y="1972485"/>
            <a:ext cx="1008000" cy="360000"/>
          </a:xfrm>
        </p:spPr>
        <p:txBody>
          <a:bodyPr vert="horz" lIns="91440" tIns="45720" rIns="91440" bIns="45720" rtlCol="0">
            <a:normAutofit fontScale="85000" lnSpcReduction="10000"/>
          </a:bodyPr>
          <a:lstStyle>
            <a:lvl1pPr>
              <a:defRPr lang="en-US" sz="1800" b="1">
                <a:solidFill>
                  <a:srgbClr val="FF0000"/>
                </a:solidFill>
                <a:latin typeface="Geologica Roman" pitchFamily="2" charset="0"/>
              </a:defRPr>
            </a:lvl1pPr>
          </a:lstStyle>
          <a:p>
            <a:pPr lvl="0" algn="r"/>
            <a:r>
              <a:rPr lang="en-US" dirty="0"/>
              <a:t>Address</a:t>
            </a:r>
          </a:p>
        </p:txBody>
      </p:sp>
      <p:sp>
        <p:nvSpPr>
          <p:cNvPr id="34" name="Text Placeholder 26"/>
          <p:cNvSpPr>
            <a:spLocks noGrp="1"/>
          </p:cNvSpPr>
          <p:nvPr>
            <p:ph type="body" sz="quarter" idx="17" hasCustomPrompt="1"/>
          </p:nvPr>
        </p:nvSpPr>
        <p:spPr>
          <a:xfrm>
            <a:off x="1657197" y="1971989"/>
            <a:ext cx="2764904" cy="74697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lang="is-IS" sz="1600" b="0" i="0" kern="1200" baseline="0" dirty="0">
                <a:solidFill>
                  <a:srgbClr val="40403B"/>
                </a:solidFill>
                <a:latin typeface="Geologica Light" pitchFamily="2" charset="0"/>
                <a:ea typeface="Source Sans Pro Light" panose="020B0403030403020204" charset="0"/>
                <a:cs typeface="Source Sans Pro Light" panose="020B0403030403020204" charset="0"/>
              </a:defRPr>
            </a:lvl1pPr>
          </a:lstStyle>
          <a:p>
            <a:pPr lvl="0"/>
            <a:r>
              <a:rPr lang="is-IS" dirty="0">
                <a:solidFill>
                  <a:srgbClr val="536B8E"/>
                </a:solidFill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rPr>
              <a:t>Artemidos 6 &amp; Epidavrou </a:t>
            </a:r>
          </a:p>
          <a:p>
            <a:pPr lvl="0"/>
            <a:r>
              <a:rPr lang="is-IS" dirty="0">
                <a:solidFill>
                  <a:srgbClr val="536B8E"/>
                </a:solidFill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rPr>
              <a:t>15125, Marousi, Greece</a:t>
            </a:r>
          </a:p>
        </p:txBody>
      </p:sp>
      <p:sp>
        <p:nvSpPr>
          <p:cNvPr id="39" name="Text Placeholder 26"/>
          <p:cNvSpPr>
            <a:spLocks noGrp="1"/>
          </p:cNvSpPr>
          <p:nvPr>
            <p:ph type="body" sz="quarter" idx="19" hasCustomPrompt="1"/>
          </p:nvPr>
        </p:nvSpPr>
        <p:spPr>
          <a:xfrm>
            <a:off x="581543" y="2753535"/>
            <a:ext cx="1008000" cy="360000"/>
          </a:xfrm>
        </p:spPr>
        <p:txBody>
          <a:bodyPr>
            <a:normAutofit/>
          </a:bodyPr>
          <a:lstStyle>
            <a:lvl1pPr marL="0" indent="0" algn="r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lang="en-US" sz="1800" b="1" kern="1200" baseline="0" dirty="0">
                <a:solidFill>
                  <a:srgbClr val="FF0000"/>
                </a:solidFill>
                <a:latin typeface="Geologica Roman" pitchFamily="2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pPr lvl="0"/>
            <a:r>
              <a:rPr lang="en-US" dirty="0"/>
              <a:t>Tel</a:t>
            </a:r>
          </a:p>
        </p:txBody>
      </p:sp>
      <p:sp>
        <p:nvSpPr>
          <p:cNvPr id="44" name="Text Placeholder 26"/>
          <p:cNvSpPr>
            <a:spLocks noGrp="1"/>
          </p:cNvSpPr>
          <p:nvPr>
            <p:ph type="body" sz="quarter" idx="22" hasCustomPrompt="1"/>
          </p:nvPr>
        </p:nvSpPr>
        <p:spPr>
          <a:xfrm>
            <a:off x="581543" y="3144060"/>
            <a:ext cx="1008000" cy="360000"/>
          </a:xfrm>
        </p:spPr>
        <p:txBody>
          <a:bodyPr>
            <a:normAutofit/>
          </a:bodyPr>
          <a:lstStyle>
            <a:lvl1pPr marL="0" indent="0" algn="r">
              <a:buNone/>
              <a:defRPr lang="en-US" sz="1800" b="1" kern="1200" baseline="0" dirty="0">
                <a:solidFill>
                  <a:srgbClr val="FF0000"/>
                </a:solidFill>
                <a:latin typeface="Geologica Roman" pitchFamily="2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pPr lvl="0"/>
            <a:r>
              <a:rPr lang="en-US" dirty="0"/>
              <a:t>Fax</a:t>
            </a:r>
          </a:p>
        </p:txBody>
      </p:sp>
      <p:sp>
        <p:nvSpPr>
          <p:cNvPr id="48" name="Text Placeholder 26"/>
          <p:cNvSpPr>
            <a:spLocks noGrp="1"/>
          </p:cNvSpPr>
          <p:nvPr>
            <p:ph type="body" sz="quarter" idx="23" hasCustomPrompt="1"/>
          </p:nvPr>
        </p:nvSpPr>
        <p:spPr>
          <a:xfrm>
            <a:off x="1657197" y="2753042"/>
            <a:ext cx="2764904" cy="360000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 baseline="0">
                <a:solidFill>
                  <a:schemeClr val="tx2"/>
                </a:solidFill>
                <a:latin typeface="Source Sans Pro Light" panose="020B0403030403020204" charset="0"/>
                <a:ea typeface="Source Sans Pro Light" panose="020B0403030403020204" charset="0"/>
                <a:cs typeface="Source Sans Pro Light" panose="020B0403030403020204" charset="0"/>
              </a:defRPr>
            </a:lvl1pPr>
          </a:lstStyle>
          <a:p>
            <a:r>
              <a:rPr lang="is-IS" dirty="0">
                <a:solidFill>
                  <a:srgbClr val="536B8E"/>
                </a:solidFill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rPr>
              <a:t>+30 210 6875300</a:t>
            </a:r>
          </a:p>
        </p:txBody>
      </p:sp>
      <p:sp>
        <p:nvSpPr>
          <p:cNvPr id="49" name="Text Placeholder 26"/>
          <p:cNvSpPr>
            <a:spLocks noGrp="1"/>
          </p:cNvSpPr>
          <p:nvPr>
            <p:ph type="body" sz="quarter" idx="25" hasCustomPrompt="1"/>
          </p:nvPr>
        </p:nvSpPr>
        <p:spPr>
          <a:xfrm>
            <a:off x="581543" y="3534585"/>
            <a:ext cx="1008000" cy="360000"/>
          </a:xfrm>
        </p:spPr>
        <p:txBody>
          <a:bodyPr>
            <a:normAutofit/>
          </a:bodyPr>
          <a:lstStyle>
            <a:lvl1pPr marL="0" indent="0" algn="r">
              <a:buNone/>
              <a:defRPr lang="en-US" sz="1800" b="1" kern="1200" baseline="0" dirty="0">
                <a:solidFill>
                  <a:srgbClr val="FF0000"/>
                </a:solidFill>
                <a:latin typeface="Geologica Roman" pitchFamily="2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pPr lvl="0"/>
            <a:r>
              <a:rPr lang="en-US" dirty="0"/>
              <a:t>Email</a:t>
            </a:r>
          </a:p>
        </p:txBody>
      </p:sp>
      <p:sp>
        <p:nvSpPr>
          <p:cNvPr id="50" name="Text Placeholder 26"/>
          <p:cNvSpPr>
            <a:spLocks noGrp="1"/>
          </p:cNvSpPr>
          <p:nvPr>
            <p:ph type="body" sz="quarter" idx="26" hasCustomPrompt="1"/>
          </p:nvPr>
        </p:nvSpPr>
        <p:spPr>
          <a:xfrm>
            <a:off x="1657197" y="3143567"/>
            <a:ext cx="2764904" cy="360000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Tx/>
              <a:buSzTx/>
              <a:buFont typeface="Franklin Gothic Book" panose="020B0503020102020204" pitchFamily="34" charset="0"/>
              <a:buNone/>
              <a:defRPr sz="1800" b="0" i="0" baseline="0">
                <a:solidFill>
                  <a:schemeClr val="tx2"/>
                </a:solidFill>
                <a:latin typeface="Source Sans Pro Light" panose="020B0403030403020204" charset="0"/>
                <a:ea typeface="Source Sans Pro Light" panose="020B0403030403020204" charset="0"/>
                <a:cs typeface="Source Sans Pro Light" panose="020B040303040302020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Tx/>
              <a:buSzTx/>
              <a:buFont typeface="Franklin Gothic Book" panose="020B0503020102020204" pitchFamily="34" charset="0"/>
              <a:buNone/>
              <a:defRPr/>
            </a:pPr>
            <a:r>
              <a:rPr lang="is-IS">
                <a:solidFill>
                  <a:srgbClr val="536B8E"/>
                </a:solidFill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rPr>
              <a:t>+30 210 6854270</a:t>
            </a:r>
          </a:p>
          <a:p>
            <a:pPr lvl="0"/>
            <a:endParaRPr lang="en-US"/>
          </a:p>
        </p:txBody>
      </p:sp>
      <p:sp>
        <p:nvSpPr>
          <p:cNvPr id="58" name="Text Placeholder 26"/>
          <p:cNvSpPr>
            <a:spLocks noGrp="1"/>
          </p:cNvSpPr>
          <p:nvPr>
            <p:ph type="body" sz="quarter" idx="27" hasCustomPrompt="1"/>
          </p:nvPr>
        </p:nvSpPr>
        <p:spPr>
          <a:xfrm>
            <a:off x="1657203" y="3537648"/>
            <a:ext cx="3102577" cy="360000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Tx/>
              <a:buSzTx/>
              <a:buFont typeface="Franklin Gothic Book" panose="020B0503020102020204" pitchFamily="34" charset="0"/>
              <a:buNone/>
              <a:defRPr sz="1800" b="0" i="0" baseline="0">
                <a:solidFill>
                  <a:schemeClr val="tx2"/>
                </a:solidFill>
                <a:latin typeface="Source Sans Pro Light" panose="020B0403030403020204" charset="0"/>
                <a:ea typeface="Source Sans Pro Light" panose="020B0403030403020204" charset="0"/>
                <a:cs typeface="Source Sans Pro Light" panose="020B0403030403020204" charset="0"/>
              </a:defRPr>
            </a:lvl1pPr>
          </a:lstStyle>
          <a:p>
            <a:r>
              <a:rPr lang="is-IS">
                <a:solidFill>
                  <a:srgbClr val="536B8E"/>
                </a:solidFill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rPr>
              <a:t>info@athena-innovation.gr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69E63-B429-8742-9328-F53E2985FB80}" type="datetime1">
              <a:rPr lang="en-US" smtClean="0"/>
              <a:t>6/3/26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0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EE7E0E36-C5EB-424C-AC8C-D61E816DD6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426" y="3457141"/>
            <a:ext cx="2281031" cy="1735353"/>
          </a:xfrm>
          <a:prstGeom prst="rect">
            <a:avLst/>
          </a:prstGeom>
        </p:spPr>
      </p:pic>
      <p:pic>
        <p:nvPicPr>
          <p:cNvPr id="14" name="Γραφικό 2">
            <a:extLst>
              <a:ext uri="{FF2B5EF4-FFF2-40B4-BE49-F238E27FC236}">
                <a16:creationId xmlns:a16="http://schemas.microsoft.com/office/drawing/2014/main" id="{F6D15BCB-D7A0-F72C-1322-6C13F038B93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6" name="Title 2">
            <a:extLst>
              <a:ext uri="{FF2B5EF4-FFF2-40B4-BE49-F238E27FC236}">
                <a16:creationId xmlns:a16="http://schemas.microsoft.com/office/drawing/2014/main" id="{ED667C89-081B-B801-E6F5-5319AC8285BF}"/>
              </a:ext>
            </a:extLst>
          </p:cNvPr>
          <p:cNvSpPr txBox="1"/>
          <p:nvPr userDrawn="1"/>
        </p:nvSpPr>
        <p:spPr>
          <a:xfrm>
            <a:off x="473971" y="437504"/>
            <a:ext cx="7475462" cy="5796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rgbClr val="40403B"/>
                </a:solidFill>
                <a:latin typeface="Geologica Auto SemiBold" pitchFamily="2" charset="0"/>
              </a:rPr>
              <a:t>Chart title</a:t>
            </a:r>
          </a:p>
        </p:txBody>
      </p:sp>
      <p:sp>
        <p:nvSpPr>
          <p:cNvPr id="2" name="Text Placeholder 26">
            <a:extLst>
              <a:ext uri="{FF2B5EF4-FFF2-40B4-BE49-F238E27FC236}">
                <a16:creationId xmlns:a16="http://schemas.microsoft.com/office/drawing/2014/main" id="{9699B244-8DBD-ACED-1E72-D75C80A34E8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12227" y="3612523"/>
            <a:ext cx="1073860" cy="264303"/>
          </a:xfrm>
          <a:noFill/>
        </p:spPr>
        <p:txBody>
          <a:bodyPr wrap="square" rtlCol="0">
            <a:spAutoFit/>
          </a:bodyPr>
          <a:lstStyle>
            <a:lvl1pPr>
              <a:defRPr lang="en-US" sz="1500">
                <a:solidFill>
                  <a:srgbClr val="FF0000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 defTabSz="457200">
              <a:lnSpc>
                <a:spcPct val="70000"/>
              </a:lnSpc>
              <a:spcBef>
                <a:spcPts val="750"/>
              </a:spcBef>
            </a:pPr>
            <a:r>
              <a:rPr lang="en-US" dirty="0"/>
              <a:t>Subtitle</a:t>
            </a:r>
          </a:p>
        </p:txBody>
      </p:sp>
      <p:sp>
        <p:nvSpPr>
          <p:cNvPr id="10" name="Text Placeholder 26">
            <a:extLst>
              <a:ext uri="{FF2B5EF4-FFF2-40B4-BE49-F238E27FC236}">
                <a16:creationId xmlns:a16="http://schemas.microsoft.com/office/drawing/2014/main" id="{A9495B03-6D03-F6E8-2742-8F2E6C9E076F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12226" y="3971511"/>
            <a:ext cx="4418135" cy="576000"/>
          </a:xfrm>
        </p:spPr>
        <p:txBody>
          <a:bodyPr>
            <a:noAutofit/>
          </a:bodyPr>
          <a:lstStyle>
            <a:lvl1pPr>
              <a:defRPr lang="en-US" sz="120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>
              <a:lnSpc>
                <a:spcPct val="90000"/>
              </a:lnSpc>
              <a:buFont typeface="Arial" panose="020B0604020202020204" pitchFamily="34" charset="0"/>
            </a:pPr>
            <a:r>
              <a:rPr lang="en-US" dirty="0"/>
              <a:t>Add short description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Display 01">
    <p:bg>
      <p:bgPr>
        <a:solidFill>
          <a:schemeClr val="bg2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Γραφικό 2">
            <a:extLst>
              <a:ext uri="{FF2B5EF4-FFF2-40B4-BE49-F238E27FC236}">
                <a16:creationId xmlns:a16="http://schemas.microsoft.com/office/drawing/2014/main" id="{3BAE6A24-9870-D3D6-8640-0E493F6CEE4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pic>
        <p:nvPicPr>
          <p:cNvPr id="9" name="Picture 12">
            <a:extLst>
              <a:ext uri="{FF2B5EF4-FFF2-40B4-BE49-F238E27FC236}">
                <a16:creationId xmlns:a16="http://schemas.microsoft.com/office/drawing/2014/main" id="{643DC81C-B51A-9F4C-4FF2-96BB4CF6E6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7607" y="112204"/>
            <a:ext cx="1076960" cy="538480"/>
          </a:xfrm>
          <a:prstGeom prst="rect">
            <a:avLst/>
          </a:prstGeom>
        </p:spPr>
      </p:pic>
      <p:pic>
        <p:nvPicPr>
          <p:cNvPr id="17" name="Γραφικό 2">
            <a:extLst>
              <a:ext uri="{FF2B5EF4-FFF2-40B4-BE49-F238E27FC236}">
                <a16:creationId xmlns:a16="http://schemas.microsoft.com/office/drawing/2014/main" id="{5FFB1E22-4C19-1720-3333-E856A725E1A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823325" y="4823460"/>
            <a:ext cx="259080" cy="2286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8D59EE1-120E-413D-9827-72F9A5E38AB6}"/>
              </a:ext>
            </a:extLst>
          </p:cNvPr>
          <p:cNvSpPr txBox="1"/>
          <p:nvPr userDrawn="1"/>
        </p:nvSpPr>
        <p:spPr>
          <a:xfrm>
            <a:off x="473971" y="437504"/>
            <a:ext cx="7475462" cy="5796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rgbClr val="40403B"/>
                </a:solidFill>
                <a:latin typeface="Geologica Auto SemiBold" pitchFamily="2" charset="0"/>
              </a:rPr>
              <a:t>Chart title</a:t>
            </a:r>
          </a:p>
        </p:txBody>
      </p:sp>
      <p:sp>
        <p:nvSpPr>
          <p:cNvPr id="2" name="Text Placeholder 26">
            <a:extLst>
              <a:ext uri="{FF2B5EF4-FFF2-40B4-BE49-F238E27FC236}">
                <a16:creationId xmlns:a16="http://schemas.microsoft.com/office/drawing/2014/main" id="{A9AC4559-9B6E-4FAD-B97D-70345F96E4C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572000" y="2084985"/>
            <a:ext cx="1434424" cy="264303"/>
          </a:xfrm>
          <a:noFill/>
        </p:spPr>
        <p:txBody>
          <a:bodyPr wrap="square" rtlCol="0">
            <a:spAutoFit/>
          </a:bodyPr>
          <a:lstStyle>
            <a:lvl1pPr>
              <a:defRPr lang="en-US" sz="1500">
                <a:solidFill>
                  <a:srgbClr val="FF0000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 defTabSz="457200">
              <a:lnSpc>
                <a:spcPct val="70000"/>
              </a:lnSpc>
              <a:spcBef>
                <a:spcPts val="750"/>
              </a:spcBef>
            </a:pPr>
            <a:r>
              <a:rPr lang="en-US" dirty="0"/>
              <a:t>Subtitle</a:t>
            </a:r>
          </a:p>
        </p:txBody>
      </p:sp>
      <p:sp>
        <p:nvSpPr>
          <p:cNvPr id="4" name="Text Placeholder 26">
            <a:extLst>
              <a:ext uri="{FF2B5EF4-FFF2-40B4-BE49-F238E27FC236}">
                <a16:creationId xmlns:a16="http://schemas.microsoft.com/office/drawing/2014/main" id="{AE22BDC7-3CFF-AB25-78E8-2DF516963C7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72000" y="2443972"/>
            <a:ext cx="2690446" cy="2227087"/>
          </a:xfrm>
        </p:spPr>
        <p:txBody>
          <a:bodyPr>
            <a:noAutofit/>
          </a:bodyPr>
          <a:lstStyle>
            <a:lvl1pPr>
              <a:defRPr lang="en-US" sz="120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>
              <a:lnSpc>
                <a:spcPct val="90000"/>
              </a:lnSpc>
              <a:buFont typeface="Arial" panose="020B0604020202020204" pitchFamily="34" charset="0"/>
            </a:pPr>
            <a:r>
              <a:rPr lang="en-US" dirty="0"/>
              <a:t>Add short description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ta Display 01">
    <p:bg>
      <p:bgPr>
        <a:solidFill>
          <a:schemeClr val="bg2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Εικόνα 3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6CB54CD5-798E-3C76-44C6-DCCAC092CD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434" y="3262494"/>
            <a:ext cx="2281031" cy="173535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2E0EB30-18A0-CA0E-E09B-EBED9CE71B8B}"/>
              </a:ext>
            </a:extLst>
          </p:cNvPr>
          <p:cNvSpPr txBox="1"/>
          <p:nvPr userDrawn="1"/>
        </p:nvSpPr>
        <p:spPr>
          <a:xfrm>
            <a:off x="4018694" y="2080587"/>
            <a:ext cx="966701" cy="264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  <a:spcBef>
                <a:spcPts val="750"/>
              </a:spcBef>
            </a:pPr>
            <a:r>
              <a:rPr lang="en-US" sz="1500" dirty="0">
                <a:solidFill>
                  <a:srgbClr val="FF0000"/>
                </a:solidFill>
                <a:latin typeface="Geologica Roman" pitchFamily="2" charset="0"/>
              </a:rPr>
              <a:t>Subtitle</a:t>
            </a:r>
            <a:endParaRPr lang="el-GR" sz="1500" dirty="0">
              <a:solidFill>
                <a:srgbClr val="FF0000"/>
              </a:solidFill>
              <a:latin typeface="Geologica Roman" pitchFamily="2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13A0F27-B3FD-E6AE-FBAA-745128408B27}"/>
              </a:ext>
            </a:extLst>
          </p:cNvPr>
          <p:cNvSpPr txBox="1"/>
          <p:nvPr userDrawn="1"/>
        </p:nvSpPr>
        <p:spPr>
          <a:xfrm>
            <a:off x="4018694" y="2509371"/>
            <a:ext cx="2850022" cy="155720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>
                <a:solidFill>
                  <a:srgbClr val="40403B"/>
                </a:solidFill>
                <a:latin typeface="Geologica Light" pitchFamily="2" charset="0"/>
              </a:rPr>
              <a:t>Short Description</a:t>
            </a:r>
          </a:p>
        </p:txBody>
      </p:sp>
      <p:graphicFrame>
        <p:nvGraphicFramePr>
          <p:cNvPr id="8" name="Chart Placeholder 13">
            <a:extLst>
              <a:ext uri="{FF2B5EF4-FFF2-40B4-BE49-F238E27FC236}">
                <a16:creationId xmlns:a16="http://schemas.microsoft.com/office/drawing/2014/main" id="{5EF17138-7FEF-CFBA-FFBF-C4F396DF79C5}"/>
              </a:ext>
            </a:extLst>
          </p:cNvPr>
          <p:cNvGraphicFramePr/>
          <p:nvPr userDrawn="1"/>
        </p:nvGraphicFramePr>
        <p:xfrm>
          <a:off x="611051" y="1337021"/>
          <a:ext cx="2944812" cy="2944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Γραφικό 2">
            <a:extLst>
              <a:ext uri="{FF2B5EF4-FFF2-40B4-BE49-F238E27FC236}">
                <a16:creationId xmlns:a16="http://schemas.microsoft.com/office/drawing/2014/main" id="{FBDFD841-D5C2-8A27-9B46-733F2A9EFE6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CF6DA7C8-4E74-924C-18DF-F426D5165616}"/>
              </a:ext>
            </a:extLst>
          </p:cNvPr>
          <p:cNvSpPr txBox="1"/>
          <p:nvPr userDrawn="1"/>
        </p:nvSpPr>
        <p:spPr>
          <a:xfrm>
            <a:off x="473971" y="437504"/>
            <a:ext cx="7475462" cy="5796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rgbClr val="40403B"/>
                </a:solidFill>
                <a:latin typeface="Geologica Auto SemiBold" pitchFamily="2" charset="0"/>
              </a:rPr>
              <a:t>Chart title</a:t>
            </a:r>
          </a:p>
        </p:txBody>
      </p:sp>
    </p:spTree>
    <p:extLst>
      <p:ext uri="{BB962C8B-B14F-4D97-AF65-F5344CB8AC3E}">
        <p14:creationId xmlns:p14="http://schemas.microsoft.com/office/powerpoint/2010/main" val="2773375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Display 0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2392" y="378018"/>
            <a:ext cx="1076960" cy="538480"/>
          </a:xfrm>
          <a:prstGeom prst="rect">
            <a:avLst/>
          </a:prstGeom>
        </p:spPr>
      </p:pic>
      <p:sp>
        <p:nvSpPr>
          <p:cNvPr id="2" name="Title 2">
            <a:extLst>
              <a:ext uri="{FF2B5EF4-FFF2-40B4-BE49-F238E27FC236}">
                <a16:creationId xmlns:a16="http://schemas.microsoft.com/office/drawing/2014/main" id="{CB7063A6-011B-33DC-6EC5-C62E80395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039" y="999008"/>
            <a:ext cx="7475462" cy="57959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40403B"/>
                </a:solidFill>
                <a:latin typeface="Geologica Auto SemiBold" pitchFamily="2" charset="0"/>
              </a:rPr>
              <a:t>Data display</a:t>
            </a:r>
          </a:p>
        </p:txBody>
      </p:sp>
      <p:pic>
        <p:nvPicPr>
          <p:cNvPr id="5" name="Γραφικό 2">
            <a:extLst>
              <a:ext uri="{FF2B5EF4-FFF2-40B4-BE49-F238E27FC236}">
                <a16:creationId xmlns:a16="http://schemas.microsoft.com/office/drawing/2014/main" id="{EF3FEED9-4434-5784-54BC-609CDB4F387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pic>
        <p:nvPicPr>
          <p:cNvPr id="6" name="Picture 5" descr="C:\Users\user\Dropbox\ATHENA\OPEN FILES\POWERPOINT\NEW\supportive elements\ATHENA_shape-red.pngATHENA_shape-red">
            <a:extLst>
              <a:ext uri="{FF2B5EF4-FFF2-40B4-BE49-F238E27FC236}">
                <a16:creationId xmlns:a16="http://schemas.microsoft.com/office/drawing/2014/main" id="{BC34E354-246E-1FD3-2116-31A058E3EC4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0993" r="10993"/>
          <a:stretch>
            <a:fillRect/>
          </a:stretch>
        </p:blipFill>
        <p:spPr>
          <a:xfrm rot="5880000">
            <a:off x="580390" y="629285"/>
            <a:ext cx="3474720" cy="4768215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5554301-CFD2-77C3-23E1-7FDC2B8592B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69286" y="2011512"/>
            <a:ext cx="3922033" cy="39960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Tx/>
              <a:buSzTx/>
              <a:buFont typeface="Franklin Gothic Book" panose="020B0503020102020204" pitchFamily="34" charset="0"/>
              <a:buNone/>
              <a:tabLst/>
              <a:defRPr lang="en-US" sz="1500" kern="1200" baseline="0" dirty="0" smtClean="0">
                <a:solidFill>
                  <a:srgbClr val="FF0000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Tx/>
              <a:buSzTx/>
              <a:buFont typeface="Franklin Gothic Book" panose="020B0503020102020204" pitchFamily="34" charset="0"/>
              <a:buNone/>
              <a:tabLst/>
              <a:defRPr/>
            </a:pPr>
            <a:r>
              <a:rPr lang="en-US" dirty="0"/>
              <a:t>Subtitle</a:t>
            </a:r>
          </a:p>
          <a:p>
            <a:r>
              <a:rPr lang="en-US" dirty="0">
                <a:solidFill>
                  <a:srgbClr val="FF0000"/>
                </a:solidFill>
                <a:latin typeface="Geologica Roman" pitchFamily="2" charset="0"/>
              </a:rPr>
              <a:t>	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F0AD63C-937F-29DB-5404-7266E7E40A9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69285" y="2498778"/>
            <a:ext cx="3922034" cy="1858639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Tx/>
              <a:buSzTx/>
              <a:buFont typeface="Franklin Gothic Book" panose="020B0503020102020204" pitchFamily="34" charset="0"/>
              <a:buNone/>
              <a:tabLst/>
              <a:defRPr lang="en-US" sz="1200" kern="1200" dirty="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Tx/>
              <a:buSzTx/>
              <a:buFont typeface="Franklin Gothic Book" panose="020B0503020102020204" pitchFamily="34" charset="0"/>
              <a:buNone/>
              <a:tabLst/>
              <a:defRPr/>
            </a:pPr>
            <a:r>
              <a:rPr lang="en-US" sz="1200" dirty="0">
                <a:solidFill>
                  <a:srgbClr val="40403B"/>
                </a:solidFill>
                <a:latin typeface="Geologica Light" pitchFamily="2" charset="0"/>
              </a:rPr>
              <a:t>Short Description</a:t>
            </a:r>
          </a:p>
          <a:p>
            <a:endParaRPr lang="en-US" dirty="0">
              <a:solidFill>
                <a:srgbClr val="40403B"/>
              </a:solidFill>
              <a:latin typeface="Geologica Light" pitchFamily="2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ta Display 0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5" descr="C:\Users\user\Dropbox\ATHENA\OPEN FILES\POWERPOINT\NEW\supportive elements\ATHENA_shape-red.pngATHENA_shape-red">
            <a:extLst>
              <a:ext uri="{FF2B5EF4-FFF2-40B4-BE49-F238E27FC236}">
                <a16:creationId xmlns:a16="http://schemas.microsoft.com/office/drawing/2014/main" id="{EA205990-63D6-4FEC-3242-AFC38C5587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0993" r="10993"/>
          <a:stretch>
            <a:fillRect/>
          </a:stretch>
        </p:blipFill>
        <p:spPr>
          <a:xfrm rot="5880000">
            <a:off x="580390" y="629285"/>
            <a:ext cx="3474720" cy="4768215"/>
          </a:xfrm>
          <a:prstGeom prst="rect">
            <a:avLst/>
          </a:prstGeom>
        </p:spPr>
      </p:pic>
      <p:pic>
        <p:nvPicPr>
          <p:cNvPr id="5" name="Γραφικό 2">
            <a:extLst>
              <a:ext uri="{FF2B5EF4-FFF2-40B4-BE49-F238E27FC236}">
                <a16:creationId xmlns:a16="http://schemas.microsoft.com/office/drawing/2014/main" id="{EF3FEED9-4434-5784-54BC-609CDB4F387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pic>
        <p:nvPicPr>
          <p:cNvPr id="13" name="Γραφικό 2">
            <a:extLst>
              <a:ext uri="{FF2B5EF4-FFF2-40B4-BE49-F238E27FC236}">
                <a16:creationId xmlns:a16="http://schemas.microsoft.com/office/drawing/2014/main" id="{BB2CF431-CDDD-1634-1349-205C181A4AA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pic>
        <p:nvPicPr>
          <p:cNvPr id="3" name="Picture 21">
            <a:extLst>
              <a:ext uri="{FF2B5EF4-FFF2-40B4-BE49-F238E27FC236}">
                <a16:creationId xmlns:a16="http://schemas.microsoft.com/office/drawing/2014/main" id="{C3034824-1F82-8C23-40EA-66C6022FFA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2392" y="378018"/>
            <a:ext cx="1076960" cy="538480"/>
          </a:xfrm>
          <a:prstGeom prst="rect">
            <a:avLst/>
          </a:prstGeom>
        </p:spPr>
      </p:pic>
      <p:sp>
        <p:nvSpPr>
          <p:cNvPr id="4" name="Title 2">
            <a:extLst>
              <a:ext uri="{FF2B5EF4-FFF2-40B4-BE49-F238E27FC236}">
                <a16:creationId xmlns:a16="http://schemas.microsoft.com/office/drawing/2014/main" id="{B9C6C81E-EDE4-A9D5-F0DF-9B3C66E57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039" y="999008"/>
            <a:ext cx="7475462" cy="57959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40403B"/>
                </a:solidFill>
                <a:latin typeface="Geologica Auto SemiBold" pitchFamily="2" charset="0"/>
              </a:rPr>
              <a:t>Data display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8EF1D9CE-2F49-0824-2E06-BDEE71BF427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71204" y="1998880"/>
            <a:ext cx="3293303" cy="217723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Tx/>
              <a:buSzTx/>
              <a:buFont typeface="Franklin Gothic Book" panose="020B0503020102020204" pitchFamily="34" charset="0"/>
              <a:buNone/>
              <a:tabLst/>
              <a:defRPr lang="en-US" sz="1200" kern="1200" baseline="0" dirty="0" smtClean="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Tx/>
              <a:buSzTx/>
              <a:buFont typeface="Franklin Gothic Book" panose="020B0503020102020204" pitchFamily="34" charset="0"/>
              <a:buNone/>
              <a:tabLst/>
              <a:defRPr/>
            </a:pPr>
            <a:r>
              <a:rPr lang="en-US" sz="2000" dirty="0">
                <a:solidFill>
                  <a:srgbClr val="40403B"/>
                </a:solidFill>
                <a:latin typeface="Geologica Light" pitchFamily="2" charset="0"/>
              </a:rPr>
              <a:t>Short Description</a:t>
            </a:r>
          </a:p>
          <a:p>
            <a:endParaRPr lang="en-US" dirty="0">
              <a:solidFill>
                <a:srgbClr val="40403B"/>
              </a:solidFill>
              <a:latin typeface="Geologica Light" pitchFamily="2" charset="0"/>
            </a:endParaRP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0C3962A6-38D1-D0D9-20BD-04575DBBD64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40425" y="1998880"/>
            <a:ext cx="2476546" cy="1008000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Tx/>
              <a:buSzTx/>
              <a:buFont typeface="Franklin Gothic Book" panose="020B0503020102020204" pitchFamily="34" charset="0"/>
              <a:buNone/>
              <a:tabLst/>
              <a:defRPr lang="en-US" sz="1500" kern="1200" baseline="0" dirty="0">
                <a:solidFill>
                  <a:srgbClr val="FF0000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Tx/>
              <a:buSzTx/>
              <a:buFont typeface="Franklin Gothic Book" panose="020B0503020102020204" pitchFamily="34" charset="0"/>
              <a:buNone/>
              <a:tabLst/>
              <a:defRPr/>
            </a:pPr>
            <a:r>
              <a:rPr lang="en-US" dirty="0"/>
              <a:t>Subtitle</a:t>
            </a:r>
          </a:p>
          <a:p>
            <a:endParaRPr lang="en-US" dirty="0">
              <a:solidFill>
                <a:srgbClr val="FF0000"/>
              </a:solidFill>
              <a:latin typeface="Geologica Roman" pitchFamily="2" charset="0"/>
            </a:endParaRP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7766FC70-0CCB-F6DE-FA50-7334E674819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140425" y="3168112"/>
            <a:ext cx="2476546" cy="1008000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Tx/>
              <a:buSzTx/>
              <a:buFont typeface="Franklin Gothic Book" panose="020B0503020102020204" pitchFamily="34" charset="0"/>
              <a:buNone/>
              <a:tabLst/>
              <a:defRPr lang="en-US" sz="1500" kern="1200" baseline="0" dirty="0">
                <a:solidFill>
                  <a:srgbClr val="FF0000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Tx/>
              <a:buSzTx/>
              <a:buFont typeface="Franklin Gothic Book" panose="020B0503020102020204" pitchFamily="34" charset="0"/>
              <a:buNone/>
              <a:tabLst/>
              <a:defRPr/>
            </a:pPr>
            <a:r>
              <a:rPr lang="en-US" dirty="0"/>
              <a:t>Subtitle</a:t>
            </a:r>
          </a:p>
          <a:p>
            <a:endParaRPr lang="en-US" dirty="0">
              <a:solidFill>
                <a:srgbClr val="FF0000"/>
              </a:solidFill>
              <a:latin typeface="Geologica Roma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903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s | Greec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p-greec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28207" y="172402"/>
            <a:ext cx="4931410" cy="4740275"/>
          </a:xfrm>
          <a:prstGeom prst="rect">
            <a:avLst/>
          </a:prstGeom>
        </p:spPr>
      </p:pic>
      <p:sp>
        <p:nvSpPr>
          <p:cNvPr id="9" name="Title 2">
            <a:extLst>
              <a:ext uri="{FF2B5EF4-FFF2-40B4-BE49-F238E27FC236}">
                <a16:creationId xmlns:a16="http://schemas.microsoft.com/office/drawing/2014/main" id="{205EAF29-E33E-A056-E493-C9E237580206}"/>
              </a:ext>
            </a:extLst>
          </p:cNvPr>
          <p:cNvSpPr txBox="1"/>
          <p:nvPr userDrawn="1"/>
        </p:nvSpPr>
        <p:spPr>
          <a:xfrm>
            <a:off x="540034" y="450688"/>
            <a:ext cx="5506761" cy="347702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rgbClr val="40403B"/>
                </a:solidFill>
                <a:latin typeface="Geologica Auto SemiBold" pitchFamily="2" charset="0"/>
              </a:rPr>
              <a:t>GR</a:t>
            </a:r>
          </a:p>
        </p:txBody>
      </p:sp>
      <p:pic>
        <p:nvPicPr>
          <p:cNvPr id="26" name="Γραφικό 2">
            <a:extLst>
              <a:ext uri="{FF2B5EF4-FFF2-40B4-BE49-F238E27FC236}">
                <a16:creationId xmlns:a16="http://schemas.microsoft.com/office/drawing/2014/main" id="{CB792D8F-CBFD-2762-729B-A55B20636AB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769FB73A-898B-FE4A-6BBE-16A45CA9434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99039" y="1157831"/>
            <a:ext cx="1073860" cy="264303"/>
          </a:xfrm>
          <a:noFill/>
        </p:spPr>
        <p:txBody>
          <a:bodyPr wrap="square" rtlCol="0">
            <a:spAutoFit/>
          </a:bodyPr>
          <a:lstStyle>
            <a:lvl1pPr>
              <a:defRPr lang="en-US" sz="1500">
                <a:solidFill>
                  <a:srgbClr val="FF0000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 defTabSz="457200">
              <a:lnSpc>
                <a:spcPct val="70000"/>
              </a:lnSpc>
              <a:spcBef>
                <a:spcPts val="750"/>
              </a:spcBef>
            </a:pPr>
            <a:r>
              <a:rPr lang="en-US" dirty="0"/>
              <a:t>Place  01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B4E2E633-3FCE-4912-65DA-30C9C37466A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99039" y="1516819"/>
            <a:ext cx="1517860" cy="576000"/>
          </a:xfrm>
        </p:spPr>
        <p:txBody>
          <a:bodyPr>
            <a:noAutofit/>
          </a:bodyPr>
          <a:lstStyle>
            <a:lvl1pPr>
              <a:defRPr lang="en-US" sz="120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>
              <a:lnSpc>
                <a:spcPct val="90000"/>
              </a:lnSpc>
              <a:buFont typeface="Arial" panose="020B0604020202020204" pitchFamily="34" charset="0"/>
            </a:pPr>
            <a:r>
              <a:rPr lang="en-US" dirty="0"/>
              <a:t>Short description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CB79359F-F349-24F7-AE6D-2A4640CA78F8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99039" y="2346113"/>
            <a:ext cx="1073860" cy="264303"/>
          </a:xfrm>
          <a:noFill/>
        </p:spPr>
        <p:txBody>
          <a:bodyPr wrap="square" rtlCol="0">
            <a:spAutoFit/>
          </a:bodyPr>
          <a:lstStyle>
            <a:lvl1pPr>
              <a:defRPr lang="en-US" sz="1500">
                <a:solidFill>
                  <a:srgbClr val="FF0000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 defTabSz="457200">
              <a:lnSpc>
                <a:spcPct val="70000"/>
              </a:lnSpc>
              <a:spcBef>
                <a:spcPts val="750"/>
              </a:spcBef>
            </a:pPr>
            <a:r>
              <a:rPr lang="en-US" dirty="0"/>
              <a:t>Place  02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58561ACC-012D-6050-6D39-D74FCF2DA8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99039" y="2705101"/>
            <a:ext cx="1517860" cy="576000"/>
          </a:xfrm>
        </p:spPr>
        <p:txBody>
          <a:bodyPr>
            <a:noAutofit/>
          </a:bodyPr>
          <a:lstStyle>
            <a:lvl1pPr>
              <a:defRPr lang="en-US" sz="120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>
              <a:lnSpc>
                <a:spcPct val="90000"/>
              </a:lnSpc>
              <a:buFont typeface="Arial" panose="020B0604020202020204" pitchFamily="34" charset="0"/>
            </a:pPr>
            <a:r>
              <a:rPr lang="en-US" dirty="0"/>
              <a:t>Short description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7149FE3A-1AB1-EA51-ECB8-5AEAA394916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41535" y="3534395"/>
            <a:ext cx="1073860" cy="264303"/>
          </a:xfrm>
          <a:noFill/>
        </p:spPr>
        <p:txBody>
          <a:bodyPr wrap="square" rtlCol="0">
            <a:spAutoFit/>
          </a:bodyPr>
          <a:lstStyle>
            <a:lvl1pPr>
              <a:defRPr lang="en-US" sz="1500">
                <a:solidFill>
                  <a:srgbClr val="FF0000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 defTabSz="457200">
              <a:lnSpc>
                <a:spcPct val="70000"/>
              </a:lnSpc>
              <a:spcBef>
                <a:spcPts val="750"/>
              </a:spcBef>
            </a:pPr>
            <a:r>
              <a:rPr lang="en-US" dirty="0"/>
              <a:t>Place  03</a:t>
            </a:r>
          </a:p>
        </p:txBody>
      </p:sp>
      <p:sp>
        <p:nvSpPr>
          <p:cNvPr id="24" name="Text Placeholder 26">
            <a:extLst>
              <a:ext uri="{FF2B5EF4-FFF2-40B4-BE49-F238E27FC236}">
                <a16:creationId xmlns:a16="http://schemas.microsoft.com/office/drawing/2014/main" id="{D25C80AB-79EB-58F6-2522-DC53A7E4257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41535" y="3893383"/>
            <a:ext cx="1517860" cy="576000"/>
          </a:xfrm>
        </p:spPr>
        <p:txBody>
          <a:bodyPr>
            <a:noAutofit/>
          </a:bodyPr>
          <a:lstStyle>
            <a:lvl1pPr>
              <a:defRPr lang="en-US" sz="120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>
              <a:lnSpc>
                <a:spcPct val="90000"/>
              </a:lnSpc>
              <a:buFont typeface="Arial" panose="020B0604020202020204" pitchFamily="34" charset="0"/>
            </a:pPr>
            <a:r>
              <a:rPr lang="en-US" dirty="0"/>
              <a:t>Short description</a:t>
            </a:r>
          </a:p>
        </p:txBody>
      </p:sp>
      <p:pic>
        <p:nvPicPr>
          <p:cNvPr id="2" name="Εικόνα 1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4B3DFB24-E14F-26BF-C7CD-72F69EA0A52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050" y="40222"/>
            <a:ext cx="1140415" cy="867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s | EU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8F856AA1-A69C-8F32-4FC1-92A3900688AD}"/>
              </a:ext>
            </a:extLst>
          </p:cNvPr>
          <p:cNvSpPr txBox="1"/>
          <p:nvPr userDrawn="1"/>
        </p:nvSpPr>
        <p:spPr>
          <a:xfrm>
            <a:off x="540034" y="450688"/>
            <a:ext cx="5506761" cy="347702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rgbClr val="40403B"/>
                </a:solidFill>
                <a:latin typeface="Geologica Auto SemiBold" pitchFamily="2" charset="0"/>
              </a:rPr>
              <a:t>EU</a:t>
            </a:r>
          </a:p>
        </p:txBody>
      </p:sp>
      <p:pic>
        <p:nvPicPr>
          <p:cNvPr id="8" name="Γραφικό 7">
            <a:extLst>
              <a:ext uri="{FF2B5EF4-FFF2-40B4-BE49-F238E27FC236}">
                <a16:creationId xmlns:a16="http://schemas.microsoft.com/office/drawing/2014/main" id="{B9F9927C-E9E8-4FD7-764A-AFF1B186585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182416" y="1094582"/>
            <a:ext cx="4779169" cy="3579019"/>
          </a:xfrm>
          <a:prstGeom prst="rect">
            <a:avLst/>
          </a:prstGeom>
        </p:spPr>
      </p:pic>
      <p:pic>
        <p:nvPicPr>
          <p:cNvPr id="9" name="Γραφικό 8">
            <a:extLst>
              <a:ext uri="{FF2B5EF4-FFF2-40B4-BE49-F238E27FC236}">
                <a16:creationId xmlns:a16="http://schemas.microsoft.com/office/drawing/2014/main" id="{C00E2379-C09B-B6AC-CE05-CC077F8A396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27476" y="1754966"/>
            <a:ext cx="1434108" cy="740185"/>
          </a:xfrm>
          <a:prstGeom prst="rect">
            <a:avLst/>
          </a:prstGeom>
        </p:spPr>
      </p:pic>
      <p:pic>
        <p:nvPicPr>
          <p:cNvPr id="17" name="Γραφικό 16">
            <a:extLst>
              <a:ext uri="{FF2B5EF4-FFF2-40B4-BE49-F238E27FC236}">
                <a16:creationId xmlns:a16="http://schemas.microsoft.com/office/drawing/2014/main" id="{7CBB88B5-AA26-DC85-1F58-8570CE486F9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67467" y="1981552"/>
            <a:ext cx="388235" cy="43486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B08EC28-B222-63DB-33B4-EF781E879A39}"/>
              </a:ext>
            </a:extLst>
          </p:cNvPr>
          <p:cNvSpPr txBox="1"/>
          <p:nvPr userDrawn="1"/>
        </p:nvSpPr>
        <p:spPr>
          <a:xfrm>
            <a:off x="6852660" y="2067793"/>
            <a:ext cx="26481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>
                <a:solidFill>
                  <a:schemeClr val="bg1"/>
                </a:solidFill>
                <a:latin typeface="Geologica Roman" pitchFamily="2" charset="0"/>
              </a:rPr>
              <a:t>1</a:t>
            </a:r>
            <a:endParaRPr lang="el-GR" sz="1350">
              <a:solidFill>
                <a:schemeClr val="bg1"/>
              </a:solidFill>
              <a:latin typeface="Geologica Roman" pitchFamily="2" charset="0"/>
            </a:endParaRPr>
          </a:p>
        </p:txBody>
      </p:sp>
      <p:pic>
        <p:nvPicPr>
          <p:cNvPr id="19" name="Γραφικό 18">
            <a:extLst>
              <a:ext uri="{FF2B5EF4-FFF2-40B4-BE49-F238E27FC236}">
                <a16:creationId xmlns:a16="http://schemas.microsoft.com/office/drawing/2014/main" id="{493023B7-3B86-33E4-7FDF-39F1C6182AF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45225" y="3003703"/>
            <a:ext cx="388235" cy="43486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C0E34B7-4B72-DB1D-E18D-1671BF4871B2}"/>
              </a:ext>
            </a:extLst>
          </p:cNvPr>
          <p:cNvSpPr txBox="1"/>
          <p:nvPr userDrawn="1"/>
        </p:nvSpPr>
        <p:spPr>
          <a:xfrm>
            <a:off x="5430418" y="3089944"/>
            <a:ext cx="28725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>
                <a:solidFill>
                  <a:schemeClr val="bg1"/>
                </a:solidFill>
                <a:latin typeface="Geologica Roman" pitchFamily="2" charset="0"/>
              </a:rPr>
              <a:t>2</a:t>
            </a:r>
            <a:endParaRPr lang="el-GR" sz="1350">
              <a:solidFill>
                <a:schemeClr val="bg1"/>
              </a:solidFill>
              <a:latin typeface="Geologica Roman" pitchFamily="2" charset="0"/>
            </a:endParaRPr>
          </a:p>
        </p:txBody>
      </p:sp>
      <p:pic>
        <p:nvPicPr>
          <p:cNvPr id="21" name="Γραφικό 20">
            <a:extLst>
              <a:ext uri="{FF2B5EF4-FFF2-40B4-BE49-F238E27FC236}">
                <a16:creationId xmlns:a16="http://schemas.microsoft.com/office/drawing/2014/main" id="{DBA1A343-AF63-C0AA-3372-11693003A1B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3511191" y="1296072"/>
            <a:ext cx="388235" cy="43486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6B0414F3-F6C3-3740-8649-FB83B1E72F44}"/>
              </a:ext>
            </a:extLst>
          </p:cNvPr>
          <p:cNvSpPr txBox="1"/>
          <p:nvPr userDrawn="1"/>
        </p:nvSpPr>
        <p:spPr>
          <a:xfrm>
            <a:off x="3585564" y="1375246"/>
            <a:ext cx="28565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>
                <a:solidFill>
                  <a:schemeClr val="bg1"/>
                </a:solidFill>
                <a:latin typeface="Geologica Roman" pitchFamily="2" charset="0"/>
              </a:rPr>
              <a:t>3</a:t>
            </a:r>
            <a:endParaRPr lang="el-GR" sz="1350">
              <a:solidFill>
                <a:schemeClr val="bg1"/>
              </a:solidFill>
              <a:latin typeface="Geologica Roman" pitchFamily="2" charset="0"/>
            </a:endParaRPr>
          </a:p>
        </p:txBody>
      </p:sp>
      <p:pic>
        <p:nvPicPr>
          <p:cNvPr id="31" name="Γραφικό 30">
            <a:extLst>
              <a:ext uri="{FF2B5EF4-FFF2-40B4-BE49-F238E27FC236}">
                <a16:creationId xmlns:a16="http://schemas.microsoft.com/office/drawing/2014/main" id="{4B4591ED-E1DD-67F5-BBC7-B37EFA69D67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93368" y="2766785"/>
            <a:ext cx="1434108" cy="740185"/>
          </a:xfrm>
          <a:prstGeom prst="rect">
            <a:avLst/>
          </a:prstGeom>
        </p:spPr>
      </p:pic>
      <p:pic>
        <p:nvPicPr>
          <p:cNvPr id="32" name="Γραφικό 31">
            <a:extLst>
              <a:ext uri="{FF2B5EF4-FFF2-40B4-BE49-F238E27FC236}">
                <a16:creationId xmlns:a16="http://schemas.microsoft.com/office/drawing/2014/main" id="{1E3A9A2F-E53D-8C06-6ED7-14264D2A6AF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3616525" y="1014781"/>
            <a:ext cx="1422242" cy="740185"/>
          </a:xfrm>
          <a:prstGeom prst="rect">
            <a:avLst/>
          </a:prstGeom>
        </p:spPr>
      </p:pic>
      <p:pic>
        <p:nvPicPr>
          <p:cNvPr id="33" name="Γραφικό 2">
            <a:extLst>
              <a:ext uri="{FF2B5EF4-FFF2-40B4-BE49-F238E27FC236}">
                <a16:creationId xmlns:a16="http://schemas.microsoft.com/office/drawing/2014/main" id="{3B1F8B7A-D84D-F452-9290-617E77424F7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3" name="Text Placeholder 26">
            <a:extLst>
              <a:ext uri="{FF2B5EF4-FFF2-40B4-BE49-F238E27FC236}">
                <a16:creationId xmlns:a16="http://schemas.microsoft.com/office/drawing/2014/main" id="{C95717F1-26C1-C000-9A57-E4E5A9363A7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99039" y="1157831"/>
            <a:ext cx="1073860" cy="264303"/>
          </a:xfrm>
          <a:noFill/>
        </p:spPr>
        <p:txBody>
          <a:bodyPr wrap="square" rtlCol="0">
            <a:spAutoFit/>
          </a:bodyPr>
          <a:lstStyle>
            <a:lvl1pPr>
              <a:defRPr lang="en-US" sz="1500">
                <a:solidFill>
                  <a:srgbClr val="FF0000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 defTabSz="457200">
              <a:lnSpc>
                <a:spcPct val="70000"/>
              </a:lnSpc>
              <a:spcBef>
                <a:spcPts val="750"/>
              </a:spcBef>
            </a:pPr>
            <a:r>
              <a:rPr lang="en-US" dirty="0"/>
              <a:t>Place  01</a:t>
            </a:r>
          </a:p>
        </p:txBody>
      </p:sp>
      <p:sp>
        <p:nvSpPr>
          <p:cNvPr id="4" name="Text Placeholder 26">
            <a:extLst>
              <a:ext uri="{FF2B5EF4-FFF2-40B4-BE49-F238E27FC236}">
                <a16:creationId xmlns:a16="http://schemas.microsoft.com/office/drawing/2014/main" id="{91F9A8CB-7BD5-3B86-14B6-3F93AF14CDA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99039" y="1516819"/>
            <a:ext cx="1517860" cy="576000"/>
          </a:xfrm>
        </p:spPr>
        <p:txBody>
          <a:bodyPr>
            <a:noAutofit/>
          </a:bodyPr>
          <a:lstStyle>
            <a:lvl1pPr>
              <a:defRPr lang="en-US" sz="120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>
              <a:lnSpc>
                <a:spcPct val="90000"/>
              </a:lnSpc>
              <a:buFont typeface="Arial" panose="020B0604020202020204" pitchFamily="34" charset="0"/>
            </a:pPr>
            <a:r>
              <a:rPr lang="en-US" dirty="0"/>
              <a:t>Short description</a:t>
            </a:r>
          </a:p>
        </p:txBody>
      </p:sp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EBF36A8D-E31A-8376-1DF1-269EF0B13DA8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99039" y="2346113"/>
            <a:ext cx="1073860" cy="264303"/>
          </a:xfrm>
          <a:noFill/>
        </p:spPr>
        <p:txBody>
          <a:bodyPr wrap="square" rtlCol="0">
            <a:spAutoFit/>
          </a:bodyPr>
          <a:lstStyle>
            <a:lvl1pPr>
              <a:defRPr lang="en-US" sz="1500">
                <a:solidFill>
                  <a:srgbClr val="FF0000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 defTabSz="457200">
              <a:lnSpc>
                <a:spcPct val="70000"/>
              </a:lnSpc>
              <a:spcBef>
                <a:spcPts val="750"/>
              </a:spcBef>
            </a:pPr>
            <a:r>
              <a:rPr lang="en-US" dirty="0"/>
              <a:t>Place  02</a:t>
            </a:r>
          </a:p>
        </p:txBody>
      </p:sp>
      <p:sp>
        <p:nvSpPr>
          <p:cNvPr id="6" name="Text Placeholder 26">
            <a:extLst>
              <a:ext uri="{FF2B5EF4-FFF2-40B4-BE49-F238E27FC236}">
                <a16:creationId xmlns:a16="http://schemas.microsoft.com/office/drawing/2014/main" id="{3B8DBC83-6B49-8B19-7106-4D3B30F7F17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99039" y="2705101"/>
            <a:ext cx="1517860" cy="576000"/>
          </a:xfrm>
        </p:spPr>
        <p:txBody>
          <a:bodyPr>
            <a:noAutofit/>
          </a:bodyPr>
          <a:lstStyle>
            <a:lvl1pPr>
              <a:defRPr lang="en-US" sz="120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>
              <a:lnSpc>
                <a:spcPct val="90000"/>
              </a:lnSpc>
              <a:buFont typeface="Arial" panose="020B0604020202020204" pitchFamily="34" charset="0"/>
            </a:pPr>
            <a:r>
              <a:rPr lang="en-US" dirty="0"/>
              <a:t>Short description</a:t>
            </a:r>
          </a:p>
        </p:txBody>
      </p:sp>
      <p:sp>
        <p:nvSpPr>
          <p:cNvPr id="10" name="Text Placeholder 26">
            <a:extLst>
              <a:ext uri="{FF2B5EF4-FFF2-40B4-BE49-F238E27FC236}">
                <a16:creationId xmlns:a16="http://schemas.microsoft.com/office/drawing/2014/main" id="{3D03B850-14F1-525B-0D7D-587EDAE2D30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41535" y="3534395"/>
            <a:ext cx="1073860" cy="264303"/>
          </a:xfrm>
          <a:noFill/>
        </p:spPr>
        <p:txBody>
          <a:bodyPr wrap="square" rtlCol="0">
            <a:spAutoFit/>
          </a:bodyPr>
          <a:lstStyle>
            <a:lvl1pPr>
              <a:defRPr lang="en-US" sz="1500">
                <a:solidFill>
                  <a:srgbClr val="FF0000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 defTabSz="457200">
              <a:lnSpc>
                <a:spcPct val="70000"/>
              </a:lnSpc>
              <a:spcBef>
                <a:spcPts val="750"/>
              </a:spcBef>
            </a:pPr>
            <a:r>
              <a:rPr lang="en-US" dirty="0"/>
              <a:t>Place  03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6913CB3D-03D8-5E6C-8DC6-608613F5372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41535" y="3893383"/>
            <a:ext cx="1517860" cy="576000"/>
          </a:xfrm>
        </p:spPr>
        <p:txBody>
          <a:bodyPr>
            <a:noAutofit/>
          </a:bodyPr>
          <a:lstStyle>
            <a:lvl1pPr>
              <a:defRPr lang="en-US" sz="120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>
              <a:lnSpc>
                <a:spcPct val="90000"/>
              </a:lnSpc>
              <a:buFont typeface="Arial" panose="020B0604020202020204" pitchFamily="34" charset="0"/>
            </a:pPr>
            <a:r>
              <a:rPr lang="en-US" dirty="0"/>
              <a:t>Short description</a:t>
            </a:r>
          </a:p>
        </p:txBody>
      </p:sp>
      <p:pic>
        <p:nvPicPr>
          <p:cNvPr id="11" name="Εικόνα 10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6872264D-31F6-1948-414C-5C8C2072873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050" y="40222"/>
            <a:ext cx="1140415" cy="867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s | Worl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Γραφικό 2">
            <a:extLst>
              <a:ext uri="{FF2B5EF4-FFF2-40B4-BE49-F238E27FC236}">
                <a16:creationId xmlns:a16="http://schemas.microsoft.com/office/drawing/2014/main" id="{36B3524A-BF8D-0083-C58B-C476E0CB1A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pic>
        <p:nvPicPr>
          <p:cNvPr id="7" name="Γραφικό 6">
            <a:extLst>
              <a:ext uri="{FF2B5EF4-FFF2-40B4-BE49-F238E27FC236}">
                <a16:creationId xmlns:a16="http://schemas.microsoft.com/office/drawing/2014/main" id="{640ADD37-80BA-52B2-79F6-34939477581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82453" y="1487206"/>
            <a:ext cx="5422106" cy="2743200"/>
          </a:xfrm>
          <a:prstGeom prst="rect">
            <a:avLst/>
          </a:prstGeom>
        </p:spPr>
      </p:pic>
      <p:sp>
        <p:nvSpPr>
          <p:cNvPr id="8" name="Title 2">
            <a:extLst>
              <a:ext uri="{FF2B5EF4-FFF2-40B4-BE49-F238E27FC236}">
                <a16:creationId xmlns:a16="http://schemas.microsoft.com/office/drawing/2014/main" id="{1E876D73-E502-E595-8B74-3D0B9EFE8078}"/>
              </a:ext>
            </a:extLst>
          </p:cNvPr>
          <p:cNvSpPr txBox="1"/>
          <p:nvPr userDrawn="1"/>
        </p:nvSpPr>
        <p:spPr>
          <a:xfrm>
            <a:off x="540034" y="450688"/>
            <a:ext cx="5506761" cy="347702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>
                <a:solidFill>
                  <a:srgbClr val="40403B"/>
                </a:solidFill>
                <a:latin typeface="Geologica Auto SemiBold" pitchFamily="2" charset="0"/>
              </a:rPr>
              <a:t>World</a:t>
            </a:r>
          </a:p>
        </p:txBody>
      </p:sp>
      <p:pic>
        <p:nvPicPr>
          <p:cNvPr id="11" name="Γραφικό 10">
            <a:extLst>
              <a:ext uri="{FF2B5EF4-FFF2-40B4-BE49-F238E27FC236}">
                <a16:creationId xmlns:a16="http://schemas.microsoft.com/office/drawing/2014/main" id="{8F7BD619-D642-3FEA-4711-FE1FC39B053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60285" y="1487206"/>
            <a:ext cx="1434108" cy="740185"/>
          </a:xfrm>
          <a:prstGeom prst="rect">
            <a:avLst/>
          </a:prstGeom>
        </p:spPr>
      </p:pic>
      <p:pic>
        <p:nvPicPr>
          <p:cNvPr id="26" name="Γραφικό 25">
            <a:extLst>
              <a:ext uri="{FF2B5EF4-FFF2-40B4-BE49-F238E27FC236}">
                <a16:creationId xmlns:a16="http://schemas.microsoft.com/office/drawing/2014/main" id="{225234DC-B00F-36AC-5CD5-1D0F44F15A2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15525" y="1722160"/>
            <a:ext cx="388235" cy="43486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6AD3FC8B-4470-7AE6-9718-1F6EF8C7CAC0}"/>
              </a:ext>
            </a:extLst>
          </p:cNvPr>
          <p:cNvSpPr txBox="1"/>
          <p:nvPr userDrawn="1"/>
        </p:nvSpPr>
        <p:spPr>
          <a:xfrm>
            <a:off x="7800718" y="1808401"/>
            <a:ext cx="26481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>
                <a:solidFill>
                  <a:schemeClr val="bg1"/>
                </a:solidFill>
                <a:latin typeface="Geologica Roman" pitchFamily="2" charset="0"/>
              </a:rPr>
              <a:t>1</a:t>
            </a:r>
            <a:endParaRPr lang="el-GR" sz="1350">
              <a:solidFill>
                <a:schemeClr val="bg1"/>
              </a:solidFill>
              <a:latin typeface="Geologica Roman" pitchFamily="2" charset="0"/>
            </a:endParaRPr>
          </a:p>
        </p:txBody>
      </p:sp>
      <p:pic>
        <p:nvPicPr>
          <p:cNvPr id="28" name="Γραφικό 27">
            <a:extLst>
              <a:ext uri="{FF2B5EF4-FFF2-40B4-BE49-F238E27FC236}">
                <a16:creationId xmlns:a16="http://schemas.microsoft.com/office/drawing/2014/main" id="{2139CA54-1D05-986D-82E0-1B1AB7DA4C2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21321" y="3462773"/>
            <a:ext cx="388235" cy="434863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CB27372C-D129-8507-B012-3D69E38057D9}"/>
              </a:ext>
            </a:extLst>
          </p:cNvPr>
          <p:cNvSpPr txBox="1"/>
          <p:nvPr userDrawn="1"/>
        </p:nvSpPr>
        <p:spPr>
          <a:xfrm>
            <a:off x="4106513" y="3549014"/>
            <a:ext cx="28725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>
                <a:solidFill>
                  <a:schemeClr val="bg1"/>
                </a:solidFill>
                <a:latin typeface="Geologica Roman" pitchFamily="2" charset="0"/>
              </a:rPr>
              <a:t>2</a:t>
            </a:r>
            <a:endParaRPr lang="el-GR" sz="1350">
              <a:solidFill>
                <a:schemeClr val="bg1"/>
              </a:solidFill>
              <a:latin typeface="Geologica Roman" pitchFamily="2" charset="0"/>
            </a:endParaRPr>
          </a:p>
        </p:txBody>
      </p:sp>
      <p:pic>
        <p:nvPicPr>
          <p:cNvPr id="30" name="Γραφικό 29">
            <a:extLst>
              <a:ext uri="{FF2B5EF4-FFF2-40B4-BE49-F238E27FC236}">
                <a16:creationId xmlns:a16="http://schemas.microsoft.com/office/drawing/2014/main" id="{B073254E-FF34-5376-D54A-ACB14105DEA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960172" y="1365987"/>
            <a:ext cx="388235" cy="434863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1D84AEB2-7625-8D82-558A-EA2CC5FD15E8}"/>
              </a:ext>
            </a:extLst>
          </p:cNvPr>
          <p:cNvSpPr txBox="1"/>
          <p:nvPr userDrawn="1"/>
        </p:nvSpPr>
        <p:spPr>
          <a:xfrm>
            <a:off x="4034545" y="1445161"/>
            <a:ext cx="28565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>
                <a:solidFill>
                  <a:schemeClr val="bg1"/>
                </a:solidFill>
                <a:latin typeface="Geologica Roman" pitchFamily="2" charset="0"/>
              </a:rPr>
              <a:t>3</a:t>
            </a:r>
            <a:endParaRPr lang="el-GR" sz="1350">
              <a:solidFill>
                <a:schemeClr val="bg1"/>
              </a:solidFill>
              <a:latin typeface="Geologica Roman" pitchFamily="2" charset="0"/>
            </a:endParaRPr>
          </a:p>
        </p:txBody>
      </p:sp>
      <p:pic>
        <p:nvPicPr>
          <p:cNvPr id="32" name="Γραφικό 31">
            <a:extLst>
              <a:ext uri="{FF2B5EF4-FFF2-40B4-BE49-F238E27FC236}">
                <a16:creationId xmlns:a16="http://schemas.microsoft.com/office/drawing/2014/main" id="{52C021E1-5ECF-613D-413A-AD256E016AA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93368" y="2766785"/>
            <a:ext cx="1434108" cy="740185"/>
          </a:xfrm>
          <a:prstGeom prst="rect">
            <a:avLst/>
          </a:prstGeom>
        </p:spPr>
      </p:pic>
      <p:pic>
        <p:nvPicPr>
          <p:cNvPr id="33" name="Γραφικό 32">
            <a:extLst>
              <a:ext uri="{FF2B5EF4-FFF2-40B4-BE49-F238E27FC236}">
                <a16:creationId xmlns:a16="http://schemas.microsoft.com/office/drawing/2014/main" id="{65666DAD-C00F-1B67-0A5D-EDB96015EF6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4044712" y="1084342"/>
            <a:ext cx="1422242" cy="740185"/>
          </a:xfrm>
          <a:prstGeom prst="rect">
            <a:avLst/>
          </a:prstGeom>
        </p:spPr>
      </p:pic>
      <p:sp>
        <p:nvSpPr>
          <p:cNvPr id="2" name="Text Placeholder 26">
            <a:extLst>
              <a:ext uri="{FF2B5EF4-FFF2-40B4-BE49-F238E27FC236}">
                <a16:creationId xmlns:a16="http://schemas.microsoft.com/office/drawing/2014/main" id="{69E42FBF-0AA9-CCDB-3466-AD22C8A2B3A6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99039" y="1157831"/>
            <a:ext cx="1073860" cy="264303"/>
          </a:xfrm>
          <a:noFill/>
        </p:spPr>
        <p:txBody>
          <a:bodyPr wrap="square" rtlCol="0">
            <a:spAutoFit/>
          </a:bodyPr>
          <a:lstStyle>
            <a:lvl1pPr>
              <a:defRPr lang="en-US" sz="1500">
                <a:solidFill>
                  <a:srgbClr val="FF0000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 defTabSz="457200">
              <a:lnSpc>
                <a:spcPct val="70000"/>
              </a:lnSpc>
              <a:spcBef>
                <a:spcPts val="750"/>
              </a:spcBef>
            </a:pPr>
            <a:r>
              <a:rPr lang="en-US" dirty="0"/>
              <a:t>Place  01</a:t>
            </a:r>
          </a:p>
        </p:txBody>
      </p:sp>
      <p:sp>
        <p:nvSpPr>
          <p:cNvPr id="4" name="Text Placeholder 26">
            <a:extLst>
              <a:ext uri="{FF2B5EF4-FFF2-40B4-BE49-F238E27FC236}">
                <a16:creationId xmlns:a16="http://schemas.microsoft.com/office/drawing/2014/main" id="{426946B0-0E11-265E-EB85-FC50A2EEEE8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99039" y="1516819"/>
            <a:ext cx="1517860" cy="576000"/>
          </a:xfrm>
        </p:spPr>
        <p:txBody>
          <a:bodyPr>
            <a:noAutofit/>
          </a:bodyPr>
          <a:lstStyle>
            <a:lvl1pPr>
              <a:defRPr lang="en-US" sz="120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>
              <a:lnSpc>
                <a:spcPct val="90000"/>
              </a:lnSpc>
              <a:buFont typeface="Arial" panose="020B0604020202020204" pitchFamily="34" charset="0"/>
            </a:pPr>
            <a:r>
              <a:rPr lang="en-US" dirty="0"/>
              <a:t>Short description</a:t>
            </a:r>
          </a:p>
        </p:txBody>
      </p:sp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3DABC86E-E83D-250A-FDE0-DAA20742364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99039" y="2346113"/>
            <a:ext cx="1073860" cy="264303"/>
          </a:xfrm>
          <a:noFill/>
        </p:spPr>
        <p:txBody>
          <a:bodyPr wrap="square" rtlCol="0">
            <a:spAutoFit/>
          </a:bodyPr>
          <a:lstStyle>
            <a:lvl1pPr>
              <a:defRPr lang="en-US" sz="1500">
                <a:solidFill>
                  <a:srgbClr val="FF0000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 defTabSz="457200">
              <a:lnSpc>
                <a:spcPct val="70000"/>
              </a:lnSpc>
              <a:spcBef>
                <a:spcPts val="750"/>
              </a:spcBef>
            </a:pPr>
            <a:r>
              <a:rPr lang="en-US" dirty="0"/>
              <a:t>Place  02</a:t>
            </a:r>
          </a:p>
        </p:txBody>
      </p:sp>
      <p:sp>
        <p:nvSpPr>
          <p:cNvPr id="6" name="Text Placeholder 26">
            <a:extLst>
              <a:ext uri="{FF2B5EF4-FFF2-40B4-BE49-F238E27FC236}">
                <a16:creationId xmlns:a16="http://schemas.microsoft.com/office/drawing/2014/main" id="{2E980BFA-EF7E-0BED-7103-68DF9D6F18C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99039" y="2705101"/>
            <a:ext cx="1517860" cy="576000"/>
          </a:xfrm>
        </p:spPr>
        <p:txBody>
          <a:bodyPr>
            <a:noAutofit/>
          </a:bodyPr>
          <a:lstStyle>
            <a:lvl1pPr>
              <a:defRPr lang="en-US" sz="120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>
              <a:lnSpc>
                <a:spcPct val="90000"/>
              </a:lnSpc>
              <a:buFont typeface="Arial" panose="020B0604020202020204" pitchFamily="34" charset="0"/>
            </a:pPr>
            <a:r>
              <a:rPr lang="en-US" dirty="0"/>
              <a:t>Short description</a:t>
            </a:r>
          </a:p>
        </p:txBody>
      </p:sp>
      <p:sp>
        <p:nvSpPr>
          <p:cNvPr id="10" name="Text Placeholder 26">
            <a:extLst>
              <a:ext uri="{FF2B5EF4-FFF2-40B4-BE49-F238E27FC236}">
                <a16:creationId xmlns:a16="http://schemas.microsoft.com/office/drawing/2014/main" id="{DC2B03B6-7F24-F927-C910-7270A697D1F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41535" y="3534395"/>
            <a:ext cx="1073860" cy="264303"/>
          </a:xfrm>
          <a:noFill/>
        </p:spPr>
        <p:txBody>
          <a:bodyPr wrap="square" rtlCol="0">
            <a:spAutoFit/>
          </a:bodyPr>
          <a:lstStyle>
            <a:lvl1pPr>
              <a:defRPr lang="en-US" sz="1500">
                <a:solidFill>
                  <a:srgbClr val="FF0000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 defTabSz="457200">
              <a:lnSpc>
                <a:spcPct val="70000"/>
              </a:lnSpc>
              <a:spcBef>
                <a:spcPts val="750"/>
              </a:spcBef>
            </a:pPr>
            <a:r>
              <a:rPr lang="en-US" dirty="0"/>
              <a:t>Place  03</a:t>
            </a:r>
          </a:p>
        </p:txBody>
      </p:sp>
      <p:sp>
        <p:nvSpPr>
          <p:cNvPr id="18" name="Text Placeholder 26">
            <a:extLst>
              <a:ext uri="{FF2B5EF4-FFF2-40B4-BE49-F238E27FC236}">
                <a16:creationId xmlns:a16="http://schemas.microsoft.com/office/drawing/2014/main" id="{BD40F4A5-F963-0BF9-774B-35D2B45CE56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41535" y="3893383"/>
            <a:ext cx="1517860" cy="576000"/>
          </a:xfrm>
        </p:spPr>
        <p:txBody>
          <a:bodyPr>
            <a:noAutofit/>
          </a:bodyPr>
          <a:lstStyle>
            <a:lvl1pPr>
              <a:defRPr lang="en-US" sz="120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>
              <a:lnSpc>
                <a:spcPct val="90000"/>
              </a:lnSpc>
              <a:buFont typeface="Arial" panose="020B0604020202020204" pitchFamily="34" charset="0"/>
            </a:pPr>
            <a:r>
              <a:rPr lang="en-US" dirty="0"/>
              <a:t>Short description</a:t>
            </a:r>
          </a:p>
        </p:txBody>
      </p:sp>
      <p:pic>
        <p:nvPicPr>
          <p:cNvPr id="12" name="Εικόνα 11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37FB1AA1-8D76-D1D8-921E-F70167BF7A6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050" y="40222"/>
            <a:ext cx="1140415" cy="8676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8701" y="514353"/>
            <a:ext cx="7200900" cy="11144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 36pt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1" y="1628778"/>
            <a:ext cx="4928216" cy="21810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4431" y="4840042"/>
            <a:ext cx="903429" cy="3034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  <a:latin typeface="Geologica" pitchFamily="2" charset="0"/>
              </a:defRPr>
            </a:lvl1pPr>
          </a:lstStyle>
          <a:p>
            <a:fld id="{C75DE4D3-BF0C-2E45-B2F3-6888F70930A2}" type="datetime1">
              <a:rPr lang="en-US" smtClean="0"/>
              <a:pPr/>
              <a:t>6/3/26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70182" y="4840042"/>
            <a:ext cx="4710623" cy="3034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  <a:latin typeface="Geologica" pitchFamily="2" charset="0"/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18" r:id="rId4"/>
    <p:sldLayoutId id="2147483701" r:id="rId5"/>
    <p:sldLayoutId id="2147483719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8" r:id="rId12"/>
  </p:sldLayoutIdLst>
  <p:hf hdr="0" ftr="0" dt="0"/>
  <p:txStyles>
    <p:titleStyle>
      <a:lvl1pPr marL="0" algn="l" defTabSz="914400" rtl="0" eaLnBrk="1" latinLnBrk="0" hangingPunct="1">
        <a:lnSpc>
          <a:spcPct val="89000"/>
        </a:lnSpc>
        <a:spcBef>
          <a:spcPct val="0"/>
        </a:spcBef>
        <a:buNone/>
        <a:defRPr lang="en-US" sz="3200" b="0" i="0" kern="1200" baseline="0" dirty="0">
          <a:solidFill>
            <a:srgbClr val="40403B"/>
          </a:solidFill>
          <a:latin typeface="Geologica Auto SemiBold" pitchFamily="2" charset="0"/>
          <a:ea typeface="Source Code Pro Semibold" panose="020B0609030403020204" charset="0"/>
          <a:cs typeface="Source Code Pro Semibold" panose="020B0609030403020204" charset="0"/>
        </a:defRPr>
      </a:lvl1pPr>
    </p:titleStyle>
    <p:bodyStyle>
      <a:lvl1pPr marL="0" indent="0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None/>
        <a:defRPr sz="2000" kern="1200" baseline="0">
          <a:solidFill>
            <a:schemeClr val="tx2"/>
          </a:solidFill>
          <a:latin typeface="Source Sans Pro" panose="020B0503030403020204" charset="0"/>
          <a:ea typeface="Source Sans Pro" panose="020B0503030403020204" charset="0"/>
          <a:cs typeface="Source Sans Pro" panose="020B0503030403020204" charset="0"/>
        </a:defRPr>
      </a:lvl1pPr>
      <a:lvl2pPr marL="267970" indent="-267970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Clr>
          <a:schemeClr val="accent3"/>
        </a:buClr>
        <a:buSzPct val="50000"/>
        <a:buFontTx/>
        <a:buBlip>
          <a:blip r:embed="rId14"/>
        </a:buBlip>
        <a:defRPr sz="2400" i="0" kern="1200" baseline="0">
          <a:solidFill>
            <a:schemeClr val="tx2"/>
          </a:solidFill>
          <a:latin typeface="Source Sans Pro" panose="020B0503030403020204" charset="0"/>
          <a:ea typeface="Source Sans Pro" panose="020B0503030403020204" charset="0"/>
          <a:cs typeface="Source Sans Pro" panose="020B0503030403020204" charset="0"/>
        </a:defRPr>
      </a:lvl2pPr>
      <a:lvl3pPr marL="536575" indent="-267970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SzPct val="70000"/>
        <a:buFontTx/>
        <a:buBlip>
          <a:blip r:embed="rId15"/>
        </a:buBlip>
        <a:defRPr sz="2000" kern="1200" baseline="0">
          <a:solidFill>
            <a:schemeClr val="tx2"/>
          </a:solidFill>
          <a:latin typeface="Source Sans Pro" panose="020B0503030403020204" charset="0"/>
          <a:ea typeface="Source Sans Pro" panose="020B0503030403020204" charset="0"/>
          <a:cs typeface="Source Sans Pro" panose="020B0503030403020204" charset="0"/>
        </a:defRPr>
      </a:lvl3pPr>
      <a:lvl4pPr marL="712470" indent="-26352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SzPct val="70000"/>
        <a:buFontTx/>
        <a:buBlip>
          <a:blip r:embed="rId16"/>
        </a:buBlip>
        <a:defRPr sz="1800" i="0" kern="1200" baseline="0">
          <a:solidFill>
            <a:schemeClr val="tx2"/>
          </a:solidFill>
          <a:latin typeface="Source Sans Pro" panose="020B0503030403020204" charset="0"/>
          <a:ea typeface="Source Sans Pro" panose="020B0503030403020204" charset="0"/>
          <a:cs typeface="Source Sans Pro" panose="020B0503030403020204" charset="0"/>
        </a:defRPr>
      </a:lvl4pPr>
      <a:lvl5pPr marL="384175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Source Sans Pro" panose="020B0503030403020204" charset="0"/>
          <a:ea typeface="Source Sans Pro" panose="020B0503030403020204" charset="0"/>
          <a:cs typeface="Source Sans Pro" panose="020B0503030403020204" charset="0"/>
        </a:defRPr>
      </a:lvl5pPr>
      <a:lvl6pPr marL="384175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84175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84175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4175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svg"/><Relationship Id="rId4" Type="http://schemas.openxmlformats.org/officeDocument/2006/relationships/chart" Target="../charts/char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87.png"/><Relationship Id="rId18" Type="http://schemas.openxmlformats.org/officeDocument/2006/relationships/image" Target="../media/image92.pn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12" Type="http://schemas.openxmlformats.org/officeDocument/2006/relationships/image" Target="../media/image86.png"/><Relationship Id="rId17" Type="http://schemas.openxmlformats.org/officeDocument/2006/relationships/image" Target="../media/image91.png"/><Relationship Id="rId2" Type="http://schemas.openxmlformats.org/officeDocument/2006/relationships/image" Target="../media/image76.png"/><Relationship Id="rId16" Type="http://schemas.openxmlformats.org/officeDocument/2006/relationships/image" Target="../media/image90.png"/><Relationship Id="rId20" Type="http://schemas.openxmlformats.org/officeDocument/2006/relationships/image" Target="../media/image94.sv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0.png"/><Relationship Id="rId11" Type="http://schemas.openxmlformats.org/officeDocument/2006/relationships/image" Target="../media/image85.png"/><Relationship Id="rId5" Type="http://schemas.openxmlformats.org/officeDocument/2006/relationships/image" Target="../media/image79.png"/><Relationship Id="rId15" Type="http://schemas.openxmlformats.org/officeDocument/2006/relationships/image" Target="../media/image89.png"/><Relationship Id="rId10" Type="http://schemas.openxmlformats.org/officeDocument/2006/relationships/image" Target="../media/image84.png"/><Relationship Id="rId19" Type="http://schemas.openxmlformats.org/officeDocument/2006/relationships/image" Target="../media/image93.png"/><Relationship Id="rId4" Type="http://schemas.openxmlformats.org/officeDocument/2006/relationships/image" Target="../media/image78.png"/><Relationship Id="rId9" Type="http://schemas.openxmlformats.org/officeDocument/2006/relationships/image" Target="../media/image83.png"/><Relationship Id="rId14" Type="http://schemas.openxmlformats.org/officeDocument/2006/relationships/image" Target="../media/image88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6.png"/><Relationship Id="rId18" Type="http://schemas.openxmlformats.org/officeDocument/2006/relationships/image" Target="../media/image111.png"/><Relationship Id="rId26" Type="http://schemas.openxmlformats.org/officeDocument/2006/relationships/image" Target="../media/image119.png"/><Relationship Id="rId39" Type="http://schemas.openxmlformats.org/officeDocument/2006/relationships/image" Target="../media/image132.png"/><Relationship Id="rId21" Type="http://schemas.openxmlformats.org/officeDocument/2006/relationships/image" Target="../media/image114.png"/><Relationship Id="rId34" Type="http://schemas.openxmlformats.org/officeDocument/2006/relationships/image" Target="../media/image127.png"/><Relationship Id="rId42" Type="http://schemas.openxmlformats.org/officeDocument/2006/relationships/image" Target="../media/image135.png"/><Relationship Id="rId7" Type="http://schemas.openxmlformats.org/officeDocument/2006/relationships/image" Target="../media/image100.png"/><Relationship Id="rId2" Type="http://schemas.openxmlformats.org/officeDocument/2006/relationships/image" Target="../media/image95.png"/><Relationship Id="rId16" Type="http://schemas.openxmlformats.org/officeDocument/2006/relationships/image" Target="../media/image109.png"/><Relationship Id="rId29" Type="http://schemas.openxmlformats.org/officeDocument/2006/relationships/image" Target="../media/image12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9.png"/><Relationship Id="rId11" Type="http://schemas.openxmlformats.org/officeDocument/2006/relationships/image" Target="../media/image104.png"/><Relationship Id="rId24" Type="http://schemas.openxmlformats.org/officeDocument/2006/relationships/image" Target="../media/image117.png"/><Relationship Id="rId32" Type="http://schemas.openxmlformats.org/officeDocument/2006/relationships/image" Target="../media/image125.png"/><Relationship Id="rId37" Type="http://schemas.openxmlformats.org/officeDocument/2006/relationships/image" Target="../media/image130.png"/><Relationship Id="rId40" Type="http://schemas.openxmlformats.org/officeDocument/2006/relationships/image" Target="../media/image133.png"/><Relationship Id="rId45" Type="http://schemas.openxmlformats.org/officeDocument/2006/relationships/image" Target="../media/image138.svg"/><Relationship Id="rId5" Type="http://schemas.openxmlformats.org/officeDocument/2006/relationships/image" Target="../media/image98.png"/><Relationship Id="rId15" Type="http://schemas.openxmlformats.org/officeDocument/2006/relationships/image" Target="../media/image108.png"/><Relationship Id="rId23" Type="http://schemas.openxmlformats.org/officeDocument/2006/relationships/image" Target="../media/image116.png"/><Relationship Id="rId28" Type="http://schemas.openxmlformats.org/officeDocument/2006/relationships/image" Target="../media/image121.png"/><Relationship Id="rId36" Type="http://schemas.openxmlformats.org/officeDocument/2006/relationships/image" Target="../media/image129.png"/><Relationship Id="rId10" Type="http://schemas.openxmlformats.org/officeDocument/2006/relationships/image" Target="../media/image103.png"/><Relationship Id="rId19" Type="http://schemas.openxmlformats.org/officeDocument/2006/relationships/image" Target="../media/image112.png"/><Relationship Id="rId31" Type="http://schemas.openxmlformats.org/officeDocument/2006/relationships/image" Target="../media/image124.png"/><Relationship Id="rId44" Type="http://schemas.openxmlformats.org/officeDocument/2006/relationships/image" Target="../media/image137.png"/><Relationship Id="rId4" Type="http://schemas.openxmlformats.org/officeDocument/2006/relationships/image" Target="../media/image97.png"/><Relationship Id="rId9" Type="http://schemas.openxmlformats.org/officeDocument/2006/relationships/image" Target="../media/image102.png"/><Relationship Id="rId14" Type="http://schemas.openxmlformats.org/officeDocument/2006/relationships/image" Target="../media/image107.png"/><Relationship Id="rId22" Type="http://schemas.openxmlformats.org/officeDocument/2006/relationships/image" Target="../media/image115.png"/><Relationship Id="rId27" Type="http://schemas.openxmlformats.org/officeDocument/2006/relationships/image" Target="../media/image120.png"/><Relationship Id="rId30" Type="http://schemas.openxmlformats.org/officeDocument/2006/relationships/image" Target="../media/image123.png"/><Relationship Id="rId35" Type="http://schemas.openxmlformats.org/officeDocument/2006/relationships/image" Target="../media/image128.png"/><Relationship Id="rId43" Type="http://schemas.openxmlformats.org/officeDocument/2006/relationships/image" Target="../media/image136.png"/><Relationship Id="rId8" Type="http://schemas.openxmlformats.org/officeDocument/2006/relationships/image" Target="../media/image101.png"/><Relationship Id="rId3" Type="http://schemas.openxmlformats.org/officeDocument/2006/relationships/image" Target="../media/image96.png"/><Relationship Id="rId12" Type="http://schemas.openxmlformats.org/officeDocument/2006/relationships/image" Target="../media/image105.png"/><Relationship Id="rId17" Type="http://schemas.openxmlformats.org/officeDocument/2006/relationships/image" Target="../media/image110.png"/><Relationship Id="rId25" Type="http://schemas.openxmlformats.org/officeDocument/2006/relationships/image" Target="../media/image118.png"/><Relationship Id="rId33" Type="http://schemas.openxmlformats.org/officeDocument/2006/relationships/image" Target="../media/image126.png"/><Relationship Id="rId38" Type="http://schemas.openxmlformats.org/officeDocument/2006/relationships/image" Target="../media/image131.png"/><Relationship Id="rId20" Type="http://schemas.openxmlformats.org/officeDocument/2006/relationships/image" Target="../media/image113.png"/><Relationship Id="rId41" Type="http://schemas.openxmlformats.org/officeDocument/2006/relationships/image" Target="../media/image1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18" Type="http://schemas.openxmlformats.org/officeDocument/2006/relationships/image" Target="../media/image3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17" Type="http://schemas.openxmlformats.org/officeDocument/2006/relationships/image" Target="../media/image30.png"/><Relationship Id="rId2" Type="http://schemas.openxmlformats.org/officeDocument/2006/relationships/image" Target="../media/image15.png"/><Relationship Id="rId16" Type="http://schemas.openxmlformats.org/officeDocument/2006/relationships/image" Target="../media/image29.png"/><Relationship Id="rId20" Type="http://schemas.openxmlformats.org/officeDocument/2006/relationships/image" Target="../media/image5.sv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19" Type="http://schemas.openxmlformats.org/officeDocument/2006/relationships/image" Target="../media/image32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4.png"/><Relationship Id="rId18" Type="http://schemas.openxmlformats.org/officeDocument/2006/relationships/image" Target="../media/image49.png"/><Relationship Id="rId26" Type="http://schemas.openxmlformats.org/officeDocument/2006/relationships/image" Target="../media/image57.png"/><Relationship Id="rId39" Type="http://schemas.openxmlformats.org/officeDocument/2006/relationships/image" Target="../media/image70.png"/><Relationship Id="rId21" Type="http://schemas.openxmlformats.org/officeDocument/2006/relationships/image" Target="../media/image52.png"/><Relationship Id="rId34" Type="http://schemas.openxmlformats.org/officeDocument/2006/relationships/image" Target="../media/image65.png"/><Relationship Id="rId42" Type="http://schemas.openxmlformats.org/officeDocument/2006/relationships/image" Target="../media/image73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6" Type="http://schemas.openxmlformats.org/officeDocument/2006/relationships/image" Target="../media/image47.png"/><Relationship Id="rId29" Type="http://schemas.openxmlformats.org/officeDocument/2006/relationships/image" Target="../media/image6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24" Type="http://schemas.openxmlformats.org/officeDocument/2006/relationships/image" Target="../media/image55.png"/><Relationship Id="rId32" Type="http://schemas.openxmlformats.org/officeDocument/2006/relationships/image" Target="../media/image63.png"/><Relationship Id="rId37" Type="http://schemas.openxmlformats.org/officeDocument/2006/relationships/image" Target="../media/image68.png"/><Relationship Id="rId40" Type="http://schemas.openxmlformats.org/officeDocument/2006/relationships/image" Target="../media/image71.png"/><Relationship Id="rId45" Type="http://schemas.openxmlformats.org/officeDocument/2006/relationships/image" Target="../media/image5.svg"/><Relationship Id="rId5" Type="http://schemas.openxmlformats.org/officeDocument/2006/relationships/image" Target="../media/image36.png"/><Relationship Id="rId15" Type="http://schemas.openxmlformats.org/officeDocument/2006/relationships/image" Target="../media/image46.png"/><Relationship Id="rId23" Type="http://schemas.openxmlformats.org/officeDocument/2006/relationships/image" Target="../media/image54.png"/><Relationship Id="rId28" Type="http://schemas.openxmlformats.org/officeDocument/2006/relationships/image" Target="../media/image59.png"/><Relationship Id="rId36" Type="http://schemas.openxmlformats.org/officeDocument/2006/relationships/image" Target="../media/image67.png"/><Relationship Id="rId10" Type="http://schemas.openxmlformats.org/officeDocument/2006/relationships/image" Target="../media/image41.png"/><Relationship Id="rId19" Type="http://schemas.openxmlformats.org/officeDocument/2006/relationships/image" Target="../media/image50.png"/><Relationship Id="rId31" Type="http://schemas.openxmlformats.org/officeDocument/2006/relationships/image" Target="../media/image62.png"/><Relationship Id="rId44" Type="http://schemas.openxmlformats.org/officeDocument/2006/relationships/image" Target="../media/image75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45.png"/><Relationship Id="rId22" Type="http://schemas.openxmlformats.org/officeDocument/2006/relationships/image" Target="../media/image53.png"/><Relationship Id="rId27" Type="http://schemas.openxmlformats.org/officeDocument/2006/relationships/image" Target="../media/image58.png"/><Relationship Id="rId30" Type="http://schemas.openxmlformats.org/officeDocument/2006/relationships/image" Target="../media/image61.png"/><Relationship Id="rId35" Type="http://schemas.openxmlformats.org/officeDocument/2006/relationships/image" Target="../media/image66.png"/><Relationship Id="rId43" Type="http://schemas.openxmlformats.org/officeDocument/2006/relationships/image" Target="../media/image74.png"/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12" Type="http://schemas.openxmlformats.org/officeDocument/2006/relationships/image" Target="../media/image43.png"/><Relationship Id="rId17" Type="http://schemas.openxmlformats.org/officeDocument/2006/relationships/image" Target="../media/image48.png"/><Relationship Id="rId25" Type="http://schemas.openxmlformats.org/officeDocument/2006/relationships/image" Target="../media/image56.png"/><Relationship Id="rId33" Type="http://schemas.openxmlformats.org/officeDocument/2006/relationships/image" Target="../media/image64.png"/><Relationship Id="rId38" Type="http://schemas.openxmlformats.org/officeDocument/2006/relationships/image" Target="../media/image69.png"/><Relationship Id="rId20" Type="http://schemas.openxmlformats.org/officeDocument/2006/relationships/image" Target="../media/image51.png"/><Relationship Id="rId41" Type="http://schemas.openxmlformats.org/officeDocument/2006/relationships/image" Target="../media/image7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Placeholder 6"/>
          <p:cNvGraphicFramePr/>
          <p:nvPr/>
        </p:nvGraphicFramePr>
        <p:xfrm>
          <a:off x="611051" y="1380005"/>
          <a:ext cx="2944812" cy="2944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2"/>
          <p:cNvSpPr txBox="1"/>
          <p:nvPr/>
        </p:nvSpPr>
        <p:spPr>
          <a:xfrm>
            <a:off x="540034" y="450688"/>
            <a:ext cx="5506761" cy="347702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>
              <a:solidFill>
                <a:srgbClr val="40403B"/>
              </a:solidFill>
              <a:latin typeface="Geologica Auto SemiBold" pitchFamily="2" charset="0"/>
            </a:endParaRPr>
          </a:p>
        </p:txBody>
      </p:sp>
      <p:sp>
        <p:nvSpPr>
          <p:cNvPr id="4" name="Title 2"/>
          <p:cNvSpPr txBox="1"/>
          <p:nvPr/>
        </p:nvSpPr>
        <p:spPr>
          <a:xfrm>
            <a:off x="554253" y="365653"/>
            <a:ext cx="7475462" cy="5796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rgbClr val="40403B"/>
                </a:solidFill>
                <a:latin typeface="Geologica Auto SemiBold" pitchFamily="2" charset="0"/>
              </a:rPr>
              <a:t>Chart title</a:t>
            </a:r>
          </a:p>
        </p:txBody>
      </p:sp>
      <p:pic>
        <p:nvPicPr>
          <p:cNvPr id="6" name="Εικόνα 5" descr="Εικόνα που περιέχει στιγμιότυπο οθόνης, γραμμή, πολυχρωμία, κόκκινο&#10;&#10;Το περιεχόμενο που δημιουργείται από AI ενδέχεται να είναι εσφαλμένο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196" y="3457140"/>
            <a:ext cx="2281031" cy="173535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18693" y="2085945"/>
            <a:ext cx="966701" cy="264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  <a:spcBef>
                <a:spcPts val="750"/>
              </a:spcBef>
            </a:pPr>
            <a:r>
              <a:rPr lang="en-US" sz="1500" dirty="0">
                <a:solidFill>
                  <a:srgbClr val="FF0000"/>
                </a:solidFill>
                <a:latin typeface="Geologica Roman" pitchFamily="2" charset="0"/>
              </a:rPr>
              <a:t>Subtitle</a:t>
            </a:r>
            <a:endParaRPr lang="el-GR" sz="1500" dirty="0">
              <a:solidFill>
                <a:srgbClr val="FF0000"/>
              </a:solidFill>
              <a:latin typeface="Geologica Roman" pitchFamily="2" charset="0"/>
            </a:endParaRPr>
          </a:p>
        </p:txBody>
      </p:sp>
      <p:sp>
        <p:nvSpPr>
          <p:cNvPr id="10" name="Text Placeholder 5"/>
          <p:cNvSpPr txBox="1"/>
          <p:nvPr/>
        </p:nvSpPr>
        <p:spPr>
          <a:xfrm>
            <a:off x="4018694" y="2509371"/>
            <a:ext cx="2850022" cy="155720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>
                <a:solidFill>
                  <a:srgbClr val="40403B"/>
                </a:solidFill>
                <a:latin typeface="Geologica Light" pitchFamily="2" charset="0"/>
              </a:rPr>
              <a:t>Short Description</a:t>
            </a:r>
          </a:p>
        </p:txBody>
      </p:sp>
      <p:graphicFrame>
        <p:nvGraphicFramePr>
          <p:cNvPr id="11" name="Chart Placeholder 13"/>
          <p:cNvGraphicFramePr/>
          <p:nvPr>
            <p:extLst>
              <p:ext uri="{D42A27DB-BD31-4B8C-83A1-F6EECF244321}">
                <p14:modId xmlns:p14="http://schemas.microsoft.com/office/powerpoint/2010/main" val="3262371049"/>
              </p:ext>
            </p:extLst>
          </p:nvPr>
        </p:nvGraphicFramePr>
        <p:xfrm>
          <a:off x="611051" y="1233142"/>
          <a:ext cx="2944812" cy="2944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8" name="Γραφικό 2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226800" y="230400"/>
            <a:ext cx="122501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Geologica Roman" pitchFamily="2" charset="0"/>
              </a:rPr>
              <a:t>Icons </a:t>
            </a:r>
          </a:p>
          <a:p>
            <a:r>
              <a:rPr lang="en-US" sz="1200">
                <a:solidFill>
                  <a:schemeClr val="bg1"/>
                </a:solidFill>
                <a:latin typeface="Geologica Light" pitchFamily="2" charset="0"/>
              </a:rPr>
              <a:t>(Light version)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299503" y="461507"/>
            <a:ext cx="80983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>
                <a:solidFill>
                  <a:schemeClr val="bg1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Επιστήμη</a:t>
            </a:r>
            <a:endParaRPr lang="en-US" sz="1100">
              <a:solidFill>
                <a:schemeClr val="bg1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99503" y="1269188"/>
            <a:ext cx="6783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 dirty="0">
                <a:solidFill>
                  <a:schemeClr val="bg1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Έρευνα</a:t>
            </a:r>
            <a:endParaRPr lang="en-US" sz="1100" dirty="0">
              <a:solidFill>
                <a:schemeClr val="bg1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99503" y="2072391"/>
            <a:ext cx="9589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>
                <a:solidFill>
                  <a:schemeClr val="bg1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Βιομηχανία</a:t>
            </a:r>
            <a:endParaRPr lang="en-US" sz="1100">
              <a:solidFill>
                <a:schemeClr val="bg1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99504" y="2783260"/>
            <a:ext cx="11270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100" dirty="0">
                <a:solidFill>
                  <a:schemeClr val="bg1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Περιβάλλον / Βιωσιμότητα</a:t>
            </a:r>
            <a:endParaRPr lang="en-US" sz="1100" dirty="0">
              <a:solidFill>
                <a:schemeClr val="bg1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99503" y="3713912"/>
            <a:ext cx="9284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>
                <a:solidFill>
                  <a:schemeClr val="bg1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Πολιτισμός</a:t>
            </a:r>
            <a:endParaRPr lang="en-US" sz="1100">
              <a:solidFill>
                <a:schemeClr val="bg1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99496" y="4480875"/>
            <a:ext cx="4972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Data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860523" y="461507"/>
            <a:ext cx="6864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>
                <a:solidFill>
                  <a:schemeClr val="bg1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Ιστορία</a:t>
            </a:r>
            <a:endParaRPr lang="en-US" sz="1100">
              <a:solidFill>
                <a:schemeClr val="bg1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60525" y="1269188"/>
            <a:ext cx="5597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>
                <a:solidFill>
                  <a:schemeClr val="bg1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Υγεία</a:t>
            </a:r>
            <a:endParaRPr lang="en-US" sz="1100">
              <a:solidFill>
                <a:schemeClr val="bg1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60528" y="2072391"/>
            <a:ext cx="71846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>
                <a:solidFill>
                  <a:schemeClr val="bg1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Γλώσσα</a:t>
            </a:r>
            <a:endParaRPr lang="en-US" sz="1100">
              <a:solidFill>
                <a:schemeClr val="bg1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860520" y="2783260"/>
            <a:ext cx="10526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100">
                <a:solidFill>
                  <a:schemeClr val="bg1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Εκπαίδευση και Μάθηση</a:t>
            </a:r>
            <a:endParaRPr lang="en-US" sz="1100">
              <a:solidFill>
                <a:schemeClr val="bg1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860518" y="3713912"/>
            <a:ext cx="5902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>
                <a:solidFill>
                  <a:schemeClr val="bg1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ΑΜΕΑ</a:t>
            </a:r>
            <a:endParaRPr lang="en-US" sz="1100">
              <a:solidFill>
                <a:schemeClr val="bg1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182583" y="3621580"/>
            <a:ext cx="10526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100">
                <a:solidFill>
                  <a:schemeClr val="bg1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Τεχνητή Νοημοσύνη</a:t>
            </a:r>
            <a:endParaRPr lang="en-US" sz="1100">
              <a:solidFill>
                <a:schemeClr val="bg1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182588" y="461507"/>
            <a:ext cx="6783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>
                <a:solidFill>
                  <a:schemeClr val="bg1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Ρομπότ</a:t>
            </a:r>
            <a:endParaRPr lang="en-US" sz="1100">
              <a:solidFill>
                <a:schemeClr val="bg1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182582" y="1176856"/>
            <a:ext cx="16485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100">
                <a:solidFill>
                  <a:schemeClr val="bg1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Ανοιχτή Πρόσβαση / Ανοιχτή Επιστήμη</a:t>
            </a:r>
            <a:endParaRPr lang="en-US" sz="1100">
              <a:solidFill>
                <a:schemeClr val="bg1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182587" y="2072391"/>
            <a:ext cx="9492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>
                <a:solidFill>
                  <a:schemeClr val="bg1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Καινοτομία</a:t>
            </a:r>
            <a:endParaRPr lang="en-US" sz="1100">
              <a:solidFill>
                <a:schemeClr val="bg1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82581" y="2875592"/>
            <a:ext cx="15183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>
                <a:solidFill>
                  <a:schemeClr val="bg1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Επιχειρηματικότητα</a:t>
            </a:r>
            <a:endParaRPr lang="en-US" sz="1100">
              <a:solidFill>
                <a:schemeClr val="bg1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364" y="3547605"/>
            <a:ext cx="609600" cy="609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364" y="4314568"/>
            <a:ext cx="609600" cy="6096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364" y="2709285"/>
            <a:ext cx="609600" cy="6096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364" y="1906084"/>
            <a:ext cx="609600" cy="6096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364" y="1102881"/>
            <a:ext cx="609600" cy="6096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600" y="295200"/>
            <a:ext cx="609600" cy="6096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936" y="3547605"/>
            <a:ext cx="609600" cy="6096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180" y="3547605"/>
            <a:ext cx="609600" cy="6096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180" y="2709285"/>
            <a:ext cx="609600" cy="6096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180" y="1102881"/>
            <a:ext cx="609600" cy="60960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180" y="295200"/>
            <a:ext cx="609600" cy="609600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180" y="1906084"/>
            <a:ext cx="609600" cy="609600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936" y="295200"/>
            <a:ext cx="609600" cy="609600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936" y="1102881"/>
            <a:ext cx="609600" cy="609600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936" y="2709285"/>
            <a:ext cx="609600" cy="609600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936" y="1906084"/>
            <a:ext cx="609600" cy="609600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180" y="4314568"/>
            <a:ext cx="609600" cy="609600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4860527" y="4480875"/>
            <a:ext cx="9877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>
                <a:solidFill>
                  <a:schemeClr val="bg1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Ημερολόγιο</a:t>
            </a:r>
            <a:endParaRPr lang="en-US" sz="1100">
              <a:solidFill>
                <a:schemeClr val="bg1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215282" y="4480875"/>
            <a:ext cx="9092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>
                <a:solidFill>
                  <a:schemeClr val="bg1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Τοποθεσία</a:t>
            </a:r>
            <a:endParaRPr lang="en-US" sz="1100">
              <a:solidFill>
                <a:schemeClr val="bg1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pic>
        <p:nvPicPr>
          <p:cNvPr id="67" name="Picture 6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936" y="4314568"/>
            <a:ext cx="609600" cy="609600"/>
          </a:xfrm>
          <a:prstGeom prst="rect">
            <a:avLst/>
          </a:prstGeom>
        </p:spPr>
      </p:pic>
      <p:pic>
        <p:nvPicPr>
          <p:cNvPr id="3" name="Γραφικό 2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4119" y="808913"/>
            <a:ext cx="609600" cy="609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51" y="808913"/>
            <a:ext cx="609600" cy="609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629" y="808913"/>
            <a:ext cx="609600" cy="609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140" y="808913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395" y="1637723"/>
            <a:ext cx="609600" cy="6096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623" y="2456071"/>
            <a:ext cx="609600" cy="60960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367" y="2456071"/>
            <a:ext cx="609600" cy="60960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109" y="2456071"/>
            <a:ext cx="609600" cy="60960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395" y="3276505"/>
            <a:ext cx="609600" cy="60960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51" y="4135466"/>
            <a:ext cx="609600" cy="60960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336" y="3276505"/>
            <a:ext cx="609600" cy="609600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51" y="1637723"/>
            <a:ext cx="609600" cy="60960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563" y="808913"/>
            <a:ext cx="609600" cy="60960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0585" y="808913"/>
            <a:ext cx="609600" cy="609600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336" y="808913"/>
            <a:ext cx="609600" cy="60960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075" y="808913"/>
            <a:ext cx="609600" cy="609600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096" y="808913"/>
            <a:ext cx="609600" cy="60960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607" y="808913"/>
            <a:ext cx="609600" cy="609600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880" y="1637723"/>
            <a:ext cx="609600" cy="60960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623" y="1637723"/>
            <a:ext cx="609600" cy="609600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51" y="3276505"/>
            <a:ext cx="609600" cy="609600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232" y="4135466"/>
            <a:ext cx="609600" cy="609600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705" y="4135466"/>
            <a:ext cx="609600" cy="609600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395" y="2456071"/>
            <a:ext cx="609600" cy="609600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623" y="3276505"/>
            <a:ext cx="609600" cy="609600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852" y="3276505"/>
            <a:ext cx="609600" cy="609600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37" y="2456071"/>
            <a:ext cx="609600" cy="609600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37" y="1637723"/>
            <a:ext cx="609600" cy="609600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109" y="3276505"/>
            <a:ext cx="609600" cy="609600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880" y="3276505"/>
            <a:ext cx="609600" cy="609600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51" y="2456071"/>
            <a:ext cx="609600" cy="609600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37" y="3276505"/>
            <a:ext cx="609600" cy="609600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852" y="2456071"/>
            <a:ext cx="609600" cy="609600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367" y="3276505"/>
            <a:ext cx="609600" cy="609600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852" y="1637723"/>
            <a:ext cx="609600" cy="609600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880" y="2456071"/>
            <a:ext cx="609600" cy="609600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367" y="1637723"/>
            <a:ext cx="609600" cy="609600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595" y="1637723"/>
            <a:ext cx="609600" cy="609600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595" y="3276505"/>
            <a:ext cx="609600" cy="609600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179" y="4135466"/>
            <a:ext cx="609600" cy="609600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336" y="1637723"/>
            <a:ext cx="609600" cy="609600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109" y="1637723"/>
            <a:ext cx="609600" cy="609600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759" y="4135466"/>
            <a:ext cx="609600" cy="609600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229544" y="231718"/>
            <a:ext cx="122501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Geologica Roman" pitchFamily="2" charset="0"/>
              </a:rPr>
              <a:t>Icons </a:t>
            </a:r>
          </a:p>
          <a:p>
            <a:r>
              <a:rPr lang="en-US" sz="1200">
                <a:solidFill>
                  <a:schemeClr val="bg1"/>
                </a:solidFill>
                <a:latin typeface="Geologica Light" pitchFamily="2" charset="0"/>
              </a:rPr>
              <a:t>(Light version)</a:t>
            </a:r>
          </a:p>
        </p:txBody>
      </p:sp>
      <p:pic>
        <p:nvPicPr>
          <p:cNvPr id="8" name="Γραφικό 2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Τίτλος 2">
            <a:extLst>
              <a:ext uri="{FF2B5EF4-FFF2-40B4-BE49-F238E27FC236}">
                <a16:creationId xmlns:a16="http://schemas.microsoft.com/office/drawing/2014/main" id="{8C540787-0C7F-13E1-595D-81A2AC066B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3FBDF14C-719D-96D1-350A-20962A35C9F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κειμένου 4">
            <a:extLst>
              <a:ext uri="{FF2B5EF4-FFF2-40B4-BE49-F238E27FC236}">
                <a16:creationId xmlns:a16="http://schemas.microsoft.com/office/drawing/2014/main" id="{210479EB-7BE4-C604-6DDD-7AAE8D30001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2" name="Title 2">
            <a:extLst>
              <a:ext uri="{FF2B5EF4-FFF2-40B4-BE49-F238E27FC236}">
                <a16:creationId xmlns:a16="http://schemas.microsoft.com/office/drawing/2014/main" id="{1B953571-F381-6F79-0EE9-F30D0755F8E8}"/>
              </a:ext>
            </a:extLst>
          </p:cNvPr>
          <p:cNvSpPr>
            <a:spLocks noGrp="1"/>
          </p:cNvSpPr>
          <p:nvPr/>
        </p:nvSpPr>
        <p:spPr>
          <a:xfrm>
            <a:off x="601980" y="2164080"/>
            <a:ext cx="3141980" cy="20212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3600" b="0" i="0" kern="1200" baseline="0">
                <a:solidFill>
                  <a:schemeClr val="accent1"/>
                </a:solidFill>
                <a:latin typeface="Source Code Pro Semibold" panose="020B0609030403020204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 sz="18000" dirty="0">
                <a:solidFill>
                  <a:srgbClr val="40403B"/>
                </a:solidFill>
                <a:latin typeface="Geologica Thin" charset="0"/>
                <a:cs typeface="Geologica Thin" charset="0"/>
              </a:rPr>
              <a:t>10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Τίτλος 7">
            <a:extLst>
              <a:ext uri="{FF2B5EF4-FFF2-40B4-BE49-F238E27FC236}">
                <a16:creationId xmlns:a16="http://schemas.microsoft.com/office/drawing/2014/main" id="{9EA2EE6F-BE86-47B8-13A0-1347E37491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10" name="Θέση κειμένου 9">
            <a:extLst>
              <a:ext uri="{FF2B5EF4-FFF2-40B4-BE49-F238E27FC236}">
                <a16:creationId xmlns:a16="http://schemas.microsoft.com/office/drawing/2014/main" id="{A6BDB42C-96D4-942F-B05A-E510C9ACE28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11" name="Θέση κειμένου 10">
            <a:extLst>
              <a:ext uri="{FF2B5EF4-FFF2-40B4-BE49-F238E27FC236}">
                <a16:creationId xmlns:a16="http://schemas.microsoft.com/office/drawing/2014/main" id="{905F8B69-962B-C15C-DAD7-BC3FC1601D6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12" name="Θέση κειμένου 11">
            <a:extLst>
              <a:ext uri="{FF2B5EF4-FFF2-40B4-BE49-F238E27FC236}">
                <a16:creationId xmlns:a16="http://schemas.microsoft.com/office/drawing/2014/main" id="{E4E99795-406F-E843-E5F7-F48ED0B420D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2" name="Title 2">
            <a:extLst>
              <a:ext uri="{FF2B5EF4-FFF2-40B4-BE49-F238E27FC236}">
                <a16:creationId xmlns:a16="http://schemas.microsoft.com/office/drawing/2014/main" id="{6FB78845-DE87-4E6A-523B-15126A07BDDE}"/>
              </a:ext>
            </a:extLst>
          </p:cNvPr>
          <p:cNvSpPr>
            <a:spLocks noGrp="1"/>
          </p:cNvSpPr>
          <p:nvPr/>
        </p:nvSpPr>
        <p:spPr>
          <a:xfrm>
            <a:off x="646430" y="1896110"/>
            <a:ext cx="1542415" cy="9925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3600" b="0" i="0" kern="1200" baseline="0">
                <a:solidFill>
                  <a:schemeClr val="accent1"/>
                </a:solidFill>
                <a:latin typeface="Source Code Pro Semibold" panose="020B0609030403020204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 sz="8000" dirty="0">
                <a:solidFill>
                  <a:srgbClr val="40403B"/>
                </a:solidFill>
                <a:latin typeface="Geologica Thin" charset="0"/>
                <a:cs typeface="Geologica Thin" charset="0"/>
              </a:rPr>
              <a:t>10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583DBC-8723-52C3-94DB-4F32DA158E2F}"/>
              </a:ext>
            </a:extLst>
          </p:cNvPr>
          <p:cNvSpPr>
            <a:spLocks noGrp="1"/>
          </p:cNvSpPr>
          <p:nvPr/>
        </p:nvSpPr>
        <p:spPr>
          <a:xfrm>
            <a:off x="646430" y="3006725"/>
            <a:ext cx="1542415" cy="9925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3600" b="0" i="0" kern="1200" baseline="0">
                <a:solidFill>
                  <a:schemeClr val="accent1"/>
                </a:solidFill>
                <a:latin typeface="Source Code Pro Semibold" panose="020B0609030403020204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 sz="8000" dirty="0">
                <a:solidFill>
                  <a:srgbClr val="40403B"/>
                </a:solidFill>
                <a:latin typeface="Geologica Thin" charset="0"/>
                <a:cs typeface="Geologica Thin" charset="0"/>
              </a:rPr>
              <a:t>10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A720C7DB-7BF4-8592-5604-6D6ACF61910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75D157F1-C5D3-E4A1-F38D-8FC0F8DD0D0D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κειμένου 4">
            <a:extLst>
              <a:ext uri="{FF2B5EF4-FFF2-40B4-BE49-F238E27FC236}">
                <a16:creationId xmlns:a16="http://schemas.microsoft.com/office/drawing/2014/main" id="{C273A896-AF1B-6780-08F2-1965AE750A7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κειμένου 5">
            <a:extLst>
              <a:ext uri="{FF2B5EF4-FFF2-40B4-BE49-F238E27FC236}">
                <a16:creationId xmlns:a16="http://schemas.microsoft.com/office/drawing/2014/main" id="{5A3833A9-7CC6-3923-EF3B-6BC5506C5AA1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κειμένου 6">
            <a:extLst>
              <a:ext uri="{FF2B5EF4-FFF2-40B4-BE49-F238E27FC236}">
                <a16:creationId xmlns:a16="http://schemas.microsoft.com/office/drawing/2014/main" id="{34CD25B3-73F1-9B43-1858-0CE157D005E1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8" name="Θέση κειμένου 7">
            <a:extLst>
              <a:ext uri="{FF2B5EF4-FFF2-40B4-BE49-F238E27FC236}">
                <a16:creationId xmlns:a16="http://schemas.microsoft.com/office/drawing/2014/main" id="{D5F1E7D0-47A7-AC22-F27F-BD8024AA335A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l-G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Θέση κειμένου 7">
            <a:extLst>
              <a:ext uri="{FF2B5EF4-FFF2-40B4-BE49-F238E27FC236}">
                <a16:creationId xmlns:a16="http://schemas.microsoft.com/office/drawing/2014/main" id="{2F344719-26DA-DADB-0CFE-2836E5EC75E9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κειμένου 8">
            <a:extLst>
              <a:ext uri="{FF2B5EF4-FFF2-40B4-BE49-F238E27FC236}">
                <a16:creationId xmlns:a16="http://schemas.microsoft.com/office/drawing/2014/main" id="{93A1ADA0-3409-E904-56B2-DD3A1383F78C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10" name="Θέση κειμένου 9">
            <a:extLst>
              <a:ext uri="{FF2B5EF4-FFF2-40B4-BE49-F238E27FC236}">
                <a16:creationId xmlns:a16="http://schemas.microsoft.com/office/drawing/2014/main" id="{EE353953-0A7E-87D2-2DCF-CDD678A1F1DE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11" name="Θέση κειμένου 10">
            <a:extLst>
              <a:ext uri="{FF2B5EF4-FFF2-40B4-BE49-F238E27FC236}">
                <a16:creationId xmlns:a16="http://schemas.microsoft.com/office/drawing/2014/main" id="{ED9E7E50-4A08-8A74-E961-05B4D525E161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12" name="Θέση κειμένου 11">
            <a:extLst>
              <a:ext uri="{FF2B5EF4-FFF2-40B4-BE49-F238E27FC236}">
                <a16:creationId xmlns:a16="http://schemas.microsoft.com/office/drawing/2014/main" id="{ADD28ADE-EEBF-4EC6-4727-120A9D54B82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13" name="Θέση κειμένου 12">
            <a:extLst>
              <a:ext uri="{FF2B5EF4-FFF2-40B4-BE49-F238E27FC236}">
                <a16:creationId xmlns:a16="http://schemas.microsoft.com/office/drawing/2014/main" id="{DAD2A2A3-1BD7-5219-EC50-8FB62296CB13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l-G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ιμένου 1">
            <a:extLst>
              <a:ext uri="{FF2B5EF4-FFF2-40B4-BE49-F238E27FC236}">
                <a16:creationId xmlns:a16="http://schemas.microsoft.com/office/drawing/2014/main" id="{2B14B1F1-DD23-0462-6578-30D385219F7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25204C99-68E9-80C9-9623-DEB10FAC622A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2FF4C612-DF11-9AE5-DA17-2D0605637D72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κειμένου 4">
            <a:extLst>
              <a:ext uri="{FF2B5EF4-FFF2-40B4-BE49-F238E27FC236}">
                <a16:creationId xmlns:a16="http://schemas.microsoft.com/office/drawing/2014/main" id="{40E2291F-47BA-1899-6835-F43684EE829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κειμένου 5">
            <a:extLst>
              <a:ext uri="{FF2B5EF4-FFF2-40B4-BE49-F238E27FC236}">
                <a16:creationId xmlns:a16="http://schemas.microsoft.com/office/drawing/2014/main" id="{62C40067-4224-CDF4-3E6D-AB7C4762EAD7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κειμένου 6">
            <a:extLst>
              <a:ext uri="{FF2B5EF4-FFF2-40B4-BE49-F238E27FC236}">
                <a16:creationId xmlns:a16="http://schemas.microsoft.com/office/drawing/2014/main" id="{CBF0B5F4-AD4C-B5E4-1194-27C7236B5FD8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l-G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Τίτλος 6">
            <a:extLst>
              <a:ext uri="{FF2B5EF4-FFF2-40B4-BE49-F238E27FC236}">
                <a16:creationId xmlns:a16="http://schemas.microsoft.com/office/drawing/2014/main" id="{477F587C-706D-BA6C-19E6-394CE634E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8" name="Θέση πολυμέσων 7">
            <a:extLst>
              <a:ext uri="{FF2B5EF4-FFF2-40B4-BE49-F238E27FC236}">
                <a16:creationId xmlns:a16="http://schemas.microsoft.com/office/drawing/2014/main" id="{99830F9F-5126-69DE-8FCA-353777F986FC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el-G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229544" y="231718"/>
            <a:ext cx="11897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40403B"/>
                </a:solidFill>
                <a:latin typeface="Geologica Roman" pitchFamily="2" charset="0"/>
              </a:rPr>
              <a:t>Icons </a:t>
            </a:r>
          </a:p>
          <a:p>
            <a:r>
              <a:rPr lang="en-US" sz="1200" dirty="0">
                <a:solidFill>
                  <a:srgbClr val="40403B"/>
                </a:solidFill>
                <a:latin typeface="Geologica Light" pitchFamily="2" charset="0"/>
              </a:rPr>
              <a:t>(Dark version)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300791" y="462557"/>
            <a:ext cx="80983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>
                <a:solidFill>
                  <a:srgbClr val="40403B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Επιστήμη</a:t>
            </a:r>
            <a:endParaRPr lang="en-US" sz="1100">
              <a:solidFill>
                <a:srgbClr val="40403B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00791" y="1270238"/>
            <a:ext cx="6783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>
                <a:solidFill>
                  <a:srgbClr val="40403B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Έρευνα</a:t>
            </a:r>
            <a:endParaRPr lang="en-US" sz="1100">
              <a:solidFill>
                <a:srgbClr val="40403B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00791" y="2073441"/>
            <a:ext cx="9589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>
                <a:solidFill>
                  <a:srgbClr val="40403B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Βιομηχανία</a:t>
            </a:r>
            <a:endParaRPr lang="en-US" sz="1100">
              <a:solidFill>
                <a:srgbClr val="40403B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300792" y="2784310"/>
            <a:ext cx="11270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100">
                <a:solidFill>
                  <a:srgbClr val="40403B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Περιβάλλον / Βιωσιμότητα</a:t>
            </a:r>
            <a:endParaRPr lang="en-US" sz="1100">
              <a:solidFill>
                <a:srgbClr val="40403B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300791" y="3714962"/>
            <a:ext cx="9284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>
                <a:solidFill>
                  <a:srgbClr val="40403B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Πολιτισμός</a:t>
            </a:r>
            <a:endParaRPr lang="en-US" sz="1100">
              <a:solidFill>
                <a:srgbClr val="40403B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300784" y="4481925"/>
            <a:ext cx="4972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>
                <a:solidFill>
                  <a:srgbClr val="40403B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Data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861811" y="462557"/>
            <a:ext cx="6864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>
                <a:solidFill>
                  <a:srgbClr val="40403B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Ιστορία</a:t>
            </a:r>
            <a:endParaRPr lang="en-US" sz="1100">
              <a:solidFill>
                <a:srgbClr val="40403B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61813" y="1270238"/>
            <a:ext cx="5597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>
                <a:solidFill>
                  <a:srgbClr val="40403B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Υγεία</a:t>
            </a:r>
            <a:endParaRPr lang="en-US" sz="1100">
              <a:solidFill>
                <a:srgbClr val="40403B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61816" y="2073441"/>
            <a:ext cx="71846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>
                <a:solidFill>
                  <a:srgbClr val="40403B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Γλώσσα</a:t>
            </a:r>
            <a:endParaRPr lang="en-US" sz="1100">
              <a:solidFill>
                <a:srgbClr val="40403B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861808" y="2784310"/>
            <a:ext cx="10526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100">
                <a:solidFill>
                  <a:srgbClr val="40403B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Εκπαίδευση και Μάθηση</a:t>
            </a:r>
            <a:endParaRPr lang="en-US" sz="1100">
              <a:solidFill>
                <a:srgbClr val="40403B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861806" y="3714962"/>
            <a:ext cx="5902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>
                <a:solidFill>
                  <a:srgbClr val="40403B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ΑΜΕΑ</a:t>
            </a:r>
            <a:endParaRPr lang="en-US" sz="1100">
              <a:solidFill>
                <a:srgbClr val="40403B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183871" y="3622630"/>
            <a:ext cx="10526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100">
                <a:solidFill>
                  <a:srgbClr val="40403B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Τεχνητή Νοημοσύνη</a:t>
            </a:r>
            <a:endParaRPr lang="en-US" sz="1100">
              <a:solidFill>
                <a:srgbClr val="40403B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183876" y="462557"/>
            <a:ext cx="6783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>
                <a:solidFill>
                  <a:srgbClr val="40403B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Ρομπότ</a:t>
            </a:r>
            <a:endParaRPr lang="en-US" sz="1100">
              <a:solidFill>
                <a:srgbClr val="40403B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183870" y="1177906"/>
            <a:ext cx="16485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100">
                <a:solidFill>
                  <a:srgbClr val="40403B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Ανοιχτή Πρόσβαση / Ανοιχτή Επιστήμη</a:t>
            </a:r>
            <a:endParaRPr lang="en-US" sz="1100">
              <a:solidFill>
                <a:srgbClr val="40403B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183875" y="2073441"/>
            <a:ext cx="9492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>
                <a:solidFill>
                  <a:srgbClr val="40403B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Καινοτομία</a:t>
            </a:r>
            <a:endParaRPr lang="en-US" sz="1100">
              <a:solidFill>
                <a:srgbClr val="40403B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83869" y="2876642"/>
            <a:ext cx="15183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>
                <a:solidFill>
                  <a:srgbClr val="40403B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Επιχειρηματικότητα</a:t>
            </a:r>
            <a:endParaRPr lang="en-US" sz="1100">
              <a:solidFill>
                <a:srgbClr val="40403B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652" y="3548655"/>
            <a:ext cx="609600" cy="609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652" y="4315618"/>
            <a:ext cx="609600" cy="6096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652" y="2710335"/>
            <a:ext cx="609600" cy="6096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652" y="1907134"/>
            <a:ext cx="609600" cy="6096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652" y="1103931"/>
            <a:ext cx="609600" cy="6096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888" y="296250"/>
            <a:ext cx="609600" cy="6096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224" y="3548655"/>
            <a:ext cx="609600" cy="6096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468" y="3548655"/>
            <a:ext cx="609600" cy="6096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468" y="2710335"/>
            <a:ext cx="609600" cy="6096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468" y="1103931"/>
            <a:ext cx="609600" cy="60960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468" y="296250"/>
            <a:ext cx="609600" cy="609600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468" y="1907134"/>
            <a:ext cx="609600" cy="609600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224" y="296250"/>
            <a:ext cx="609600" cy="609600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224" y="1103931"/>
            <a:ext cx="609600" cy="609600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224" y="2710335"/>
            <a:ext cx="609600" cy="609600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224" y="1907134"/>
            <a:ext cx="609600" cy="609600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468" y="4315618"/>
            <a:ext cx="609600" cy="609600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4861815" y="4481925"/>
            <a:ext cx="9877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>
                <a:solidFill>
                  <a:srgbClr val="40403B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Ημερολόγιο</a:t>
            </a:r>
            <a:endParaRPr lang="en-US" sz="1100">
              <a:solidFill>
                <a:srgbClr val="40403B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216570" y="4481925"/>
            <a:ext cx="9092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>
                <a:solidFill>
                  <a:srgbClr val="40403B"/>
                </a:solidFill>
                <a:latin typeface="Geologica Light" pitchFamily="2" charset="0"/>
                <a:ea typeface="Source Sans Pro" panose="020B0503030403020204" charset="0"/>
                <a:cs typeface="Source Sans Pro" panose="020B0503030403020204" charset="0"/>
              </a:rPr>
              <a:t>Τοποθεσία</a:t>
            </a:r>
            <a:endParaRPr lang="en-US" sz="1100">
              <a:solidFill>
                <a:srgbClr val="40403B"/>
              </a:solidFill>
              <a:latin typeface="Geologica Light" pitchFamily="2" charset="0"/>
              <a:ea typeface="Source Sans Pro" panose="020B0503030403020204" charset="0"/>
              <a:cs typeface="Source Sans Pro" panose="020B0503030403020204" charset="0"/>
            </a:endParaRPr>
          </a:p>
        </p:txBody>
      </p:sp>
      <p:pic>
        <p:nvPicPr>
          <p:cNvPr id="67" name="Picture 6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224" y="4315618"/>
            <a:ext cx="609600" cy="609600"/>
          </a:xfrm>
          <a:prstGeom prst="rect">
            <a:avLst/>
          </a:prstGeom>
        </p:spPr>
      </p:pic>
      <p:pic>
        <p:nvPicPr>
          <p:cNvPr id="3" name="Γραφικό 2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4119" y="794283"/>
            <a:ext cx="609600" cy="609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51" y="794283"/>
            <a:ext cx="609600" cy="609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629" y="794283"/>
            <a:ext cx="609600" cy="609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140" y="794283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395" y="1623093"/>
            <a:ext cx="609600" cy="6096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623" y="2441441"/>
            <a:ext cx="609600" cy="60960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367" y="2441441"/>
            <a:ext cx="609600" cy="60960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109" y="2441441"/>
            <a:ext cx="609600" cy="60960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395" y="3269190"/>
            <a:ext cx="609600" cy="60960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51" y="4128151"/>
            <a:ext cx="609600" cy="60960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336" y="3269190"/>
            <a:ext cx="609600" cy="609600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51" y="1623093"/>
            <a:ext cx="609600" cy="60960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563" y="794283"/>
            <a:ext cx="609600" cy="60960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0585" y="794283"/>
            <a:ext cx="609600" cy="609600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336" y="794283"/>
            <a:ext cx="609600" cy="60960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075" y="794283"/>
            <a:ext cx="609600" cy="609600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096" y="794283"/>
            <a:ext cx="609600" cy="60960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607" y="794283"/>
            <a:ext cx="609600" cy="609600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880" y="1623093"/>
            <a:ext cx="609600" cy="60960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623" y="1623093"/>
            <a:ext cx="609600" cy="609600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51" y="3269190"/>
            <a:ext cx="609600" cy="609600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232" y="4128151"/>
            <a:ext cx="609600" cy="609600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705" y="4128151"/>
            <a:ext cx="609600" cy="609600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395" y="2441441"/>
            <a:ext cx="609600" cy="609600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623" y="3269190"/>
            <a:ext cx="609600" cy="609600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852" y="3269190"/>
            <a:ext cx="609600" cy="609600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37" y="2441441"/>
            <a:ext cx="609600" cy="609600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37" y="1623093"/>
            <a:ext cx="609600" cy="609600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109" y="3269190"/>
            <a:ext cx="609600" cy="609600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880" y="3269190"/>
            <a:ext cx="609600" cy="609600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51" y="2441441"/>
            <a:ext cx="609600" cy="609600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37" y="3269190"/>
            <a:ext cx="609600" cy="609600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852" y="2441441"/>
            <a:ext cx="609600" cy="609600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367" y="3269190"/>
            <a:ext cx="609600" cy="609600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852" y="1623093"/>
            <a:ext cx="609600" cy="609600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880" y="2441441"/>
            <a:ext cx="609600" cy="609600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367" y="1623093"/>
            <a:ext cx="609600" cy="609600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595" y="1623093"/>
            <a:ext cx="609600" cy="609600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595" y="3269190"/>
            <a:ext cx="609600" cy="609600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179" y="4128151"/>
            <a:ext cx="609600" cy="609600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336" y="1623093"/>
            <a:ext cx="609600" cy="609600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109" y="1623093"/>
            <a:ext cx="609600" cy="609600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759" y="4128151"/>
            <a:ext cx="609600" cy="609600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229544" y="231718"/>
            <a:ext cx="11897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40403B"/>
                </a:solidFill>
                <a:latin typeface="Geologica Roman" pitchFamily="2" charset="0"/>
              </a:rPr>
              <a:t>Icons </a:t>
            </a:r>
          </a:p>
          <a:p>
            <a:r>
              <a:rPr lang="en-US" sz="1200" dirty="0">
                <a:solidFill>
                  <a:srgbClr val="40403B"/>
                </a:solidFill>
                <a:latin typeface="Geologica Light" pitchFamily="2" charset="0"/>
              </a:rPr>
              <a:t>(Dark version)</a:t>
            </a:r>
          </a:p>
        </p:txBody>
      </p:sp>
      <p:pic>
        <p:nvPicPr>
          <p:cNvPr id="8" name="Γραφικό 2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ARC-THEME-V1">
  <a:themeElements>
    <a:clrScheme name="ARC">
      <a:dk1>
        <a:srgbClr val="000133"/>
      </a:dk1>
      <a:lt1>
        <a:srgbClr val="EFEFEF"/>
      </a:lt1>
      <a:dk2>
        <a:srgbClr val="364669"/>
      </a:dk2>
      <a:lt2>
        <a:srgbClr val="FFFFFF"/>
      </a:lt2>
      <a:accent1>
        <a:srgbClr val="536B8E"/>
      </a:accent1>
      <a:accent2>
        <a:srgbClr val="B81208"/>
      </a:accent2>
      <a:accent3>
        <a:srgbClr val="10069F"/>
      </a:accent3>
      <a:accent4>
        <a:srgbClr val="FFC000"/>
      </a:accent4>
      <a:accent5>
        <a:srgbClr val="7698CD"/>
      </a:accent5>
      <a:accent6>
        <a:srgbClr val="ED1C24"/>
      </a:accent6>
      <a:hlink>
        <a:srgbClr val="10069F"/>
      </a:hlink>
      <a:folHlink>
        <a:srgbClr val="36466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ARC">
    <a:dk1>
      <a:srgbClr val="000133"/>
    </a:dk1>
    <a:lt1>
      <a:srgbClr val="EFEFEF"/>
    </a:lt1>
    <a:dk2>
      <a:srgbClr val="364669"/>
    </a:dk2>
    <a:lt2>
      <a:srgbClr val="FFFFFF"/>
    </a:lt2>
    <a:accent1>
      <a:srgbClr val="536B8E"/>
    </a:accent1>
    <a:accent2>
      <a:srgbClr val="B81208"/>
    </a:accent2>
    <a:accent3>
      <a:srgbClr val="10069F"/>
    </a:accent3>
    <a:accent4>
      <a:srgbClr val="FFC000"/>
    </a:accent4>
    <a:accent5>
      <a:srgbClr val="7698CD"/>
    </a:accent5>
    <a:accent6>
      <a:srgbClr val="ED1C24"/>
    </a:accent6>
    <a:hlink>
      <a:srgbClr val="10069F"/>
    </a:hlink>
    <a:folHlink>
      <a:srgbClr val="364664"/>
    </a:folHlink>
  </a:clrScheme>
  <a:fontScheme name="Arial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Crop">
    <a:fillStyleLst>
      <a:solidFill>
        <a:schemeClr val="phClr"/>
      </a:solidFill>
      <a:gradFill rotWithShape="1">
        <a:gsLst>
          <a:gs pos="0">
            <a:schemeClr val="phClr">
              <a:tint val="67000"/>
              <a:satMod val="105000"/>
              <a:lumMod val="110000"/>
            </a:schemeClr>
          </a:gs>
          <a:gs pos="50000">
            <a:schemeClr val="phClr">
              <a:tint val="73000"/>
              <a:satMod val="103000"/>
              <a:lumMod val="105000"/>
            </a:schemeClr>
          </a:gs>
          <a:gs pos="100000">
            <a:schemeClr val="phClr">
              <a:tint val="81000"/>
              <a:satMod val="109000"/>
              <a:lumMod val="105000"/>
            </a:schemeClr>
          </a:gs>
        </a:gsLst>
        <a:lin ang="5400000" scaled="0"/>
      </a:gradFill>
      <a:gradFill rotWithShape="1">
        <a:gsLst>
          <a:gs pos="0">
            <a:schemeClr val="phClr">
              <a:tint val="94000"/>
              <a:satMod val="103000"/>
              <a:lumMod val="102000"/>
            </a:schemeClr>
          </a:gs>
          <a:gs pos="50000">
            <a:schemeClr val="phClr">
              <a:shade val="100000"/>
              <a:satMod val="110000"/>
              <a:lumMod val="100000"/>
            </a:schemeClr>
          </a:gs>
          <a:gs pos="100000">
            <a:schemeClr val="phClr">
              <a:shade val="78000"/>
              <a:satMod val="120000"/>
              <a:lumMod val="99000"/>
            </a:schemeClr>
          </a:gs>
        </a:gsLst>
        <a:lin ang="5400000" scaled="0"/>
      </a:gradFill>
    </a:fillStyleLst>
    <a:lnStyleLst>
      <a:ln w="6350" cap="flat" cmpd="sng" algn="in">
        <a:solidFill>
          <a:schemeClr val="phClr"/>
        </a:solidFill>
        <a:prstDash val="solid"/>
      </a:ln>
      <a:ln w="34925" cap="flat" cmpd="sng" algn="in">
        <a:solidFill>
          <a:schemeClr val="phClr"/>
        </a:solidFill>
        <a:prstDash val="solid"/>
      </a:ln>
      <a:ln w="19050" cap="flat" cmpd="sng" algn="in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35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hade val="98000"/>
              <a:satMod val="150000"/>
              <a:lumMod val="102000"/>
            </a:schemeClr>
          </a:gs>
          <a:gs pos="50000">
            <a:schemeClr val="phClr">
              <a:tint val="98000"/>
              <a:shade val="90000"/>
              <a:satMod val="13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d047e9b-e17c-4c44-82d4-5f3f6a3995bd">
      <Terms xmlns="http://schemas.microsoft.com/office/infopath/2007/PartnerControls"/>
    </lcf76f155ced4ddcb4097134ff3c332f>
    <TaxCatchAll xmlns="1ccc014b-35e1-4746-b41f-7b273dbb85f0" xsi:nil="true"/>
    <comments xmlns="8d047e9b-e17c-4c44-82d4-5f3f6a3995bd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F30BEA6F793704A892C78691A4384B4" ma:contentTypeVersion="19" ma:contentTypeDescription="Create a new document." ma:contentTypeScope="" ma:versionID="d27e680c89bf230b0d4fb3eefc9e05b0">
  <xsd:schema xmlns:xsd="http://www.w3.org/2001/XMLSchema" xmlns:xs="http://www.w3.org/2001/XMLSchema" xmlns:p="http://schemas.microsoft.com/office/2006/metadata/properties" xmlns:ns2="8d047e9b-e17c-4c44-82d4-5f3f6a3995bd" xmlns:ns3="1ccc014b-35e1-4746-b41f-7b273dbb85f0" targetNamespace="http://schemas.microsoft.com/office/2006/metadata/properties" ma:root="true" ma:fieldsID="9a26b9006a15fc8fbb1c833b989dc150" ns2:_="" ns3:_="">
    <xsd:import namespace="8d047e9b-e17c-4c44-82d4-5f3f6a3995bd"/>
    <xsd:import namespace="1ccc014b-35e1-4746-b41f-7b273dbb85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  <xsd:element ref="ns2: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047e9b-e17c-4c44-82d4-5f3f6a3995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6dfa2dbb-56bf-41d2-a2fa-c4f312cbe40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6" nillable="true" ma:displayName="comments" ma:description="test" ma:format="Dropdown" ma:internalName="comments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cc014b-35e1-4746-b41f-7b273dbb85f0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bc19f79-4ba3-45c4-b3cc-ab67c5eaa54d}" ma:internalName="TaxCatchAll" ma:showField="CatchAllData" ma:web="1ccc014b-35e1-4746-b41f-7b273dbb85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2918A8F-32B5-4A41-A141-332E3D7081E6}">
  <ds:schemaRefs>
    <ds:schemaRef ds:uri="http://schemas.microsoft.com/office/2006/metadata/properties"/>
    <ds:schemaRef ds:uri="http://purl.org/dc/terms/"/>
    <ds:schemaRef ds:uri="http://purl.org/dc/elements/1.1/"/>
    <ds:schemaRef ds:uri="1ccc014b-35e1-4746-b41f-7b273dbb85f0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8d047e9b-e17c-4c44-82d4-5f3f6a3995bd"/>
  </ds:schemaRefs>
</ds:datastoreItem>
</file>

<file path=customXml/itemProps2.xml><?xml version="1.0" encoding="utf-8"?>
<ds:datastoreItem xmlns:ds="http://schemas.openxmlformats.org/officeDocument/2006/customXml" ds:itemID="{B299990F-5B95-46E7-84F3-5FDB9AF4859F}">
  <ds:schemaRefs/>
</ds:datastoreItem>
</file>

<file path=customXml/itemProps3.xml><?xml version="1.0" encoding="utf-8"?>
<ds:datastoreItem xmlns:ds="http://schemas.openxmlformats.org/officeDocument/2006/customXml" ds:itemID="{3F4CA737-0F53-403E-9504-613A9A7512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d047e9b-e17c-4c44-82d4-5f3f6a3995bd"/>
    <ds:schemaRef ds:uri="1ccc014b-35e1-4746-b41f-7b273dbb85f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481</TotalTime>
  <Words>82</Words>
  <Application>Microsoft Macintosh PowerPoint</Application>
  <PresentationFormat>On-screen Show (16:9)</PresentationFormat>
  <Paragraphs>50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Aptos</vt:lpstr>
      <vt:lpstr>Arial</vt:lpstr>
      <vt:lpstr>Franklin Gothic Book</vt:lpstr>
      <vt:lpstr>Geologica</vt:lpstr>
      <vt:lpstr>Geologica Auto SemiBold</vt:lpstr>
      <vt:lpstr>Geologica Light</vt:lpstr>
      <vt:lpstr>Geologica Roman</vt:lpstr>
      <vt:lpstr>Geologica Thin</vt:lpstr>
      <vt:lpstr>Source Sans Pro</vt:lpstr>
      <vt:lpstr>Source Sans Pro Light</vt:lpstr>
      <vt:lpstr>ARC-THEME-V1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dora giann</dc:creator>
  <cp:lastModifiedBy>Giannis Altanopoulos</cp:lastModifiedBy>
  <cp:revision>68</cp:revision>
  <dcterms:created xsi:type="dcterms:W3CDTF">2020-12-07T14:34:00Z</dcterms:created>
  <dcterms:modified xsi:type="dcterms:W3CDTF">2026-06-03T06:33:39Z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0x0101004F30BEA6F793704A892C78691A4384B4</vt:lpwstr>
  </property>
  <property fmtid="{D5CDD505-2E9C-101B-9397-08002B2CF9AE}" pid="3" name="MediaServiceImageTags">
    <vt:lpwstr/>
  </property>
  <property fmtid="{D5CDD505-2E9C-101B-9397-08002B2CF9AE}" pid="4" name="ICV">
    <vt:lpwstr>3D1E74D0EA5543C89BC1AE12521CD2F1_12</vt:lpwstr>
  </property>
  <property fmtid="{D5CDD505-2E9C-101B-9397-08002B2CF9AE}" pid="5" name="KSOProductBuildVer">
    <vt:lpwstr>1033-12.2.0.21931</vt:lpwstr>
  </property>
</Properties>
</file>