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77" r:id="rId5"/>
    <p:sldId id="372" r:id="rId6"/>
    <p:sldId id="334" r:id="rId7"/>
    <p:sldId id="338" r:id="rId8"/>
    <p:sldId id="341" r:id="rId9"/>
    <p:sldId id="271" r:id="rId10"/>
    <p:sldId id="314" r:id="rId11"/>
    <p:sldId id="379" r:id="rId12"/>
    <p:sldId id="380" r:id="rId13"/>
    <p:sldId id="381" r:id="rId14"/>
    <p:sldId id="319" r:id="rId15"/>
    <p:sldId id="349" r:id="rId16"/>
    <p:sldId id="284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ory pages" id="{4CE4C8BF-D99F-E549-8B82-92540632E450}">
          <p14:sldIdLst>
            <p14:sldId id="377"/>
            <p14:sldId id="372"/>
          </p14:sldIdLst>
        </p14:section>
        <p14:section name="Introductory Pages EN" id="{73E41FAD-5A41-6341-BA7F-92A72EA1898E}">
          <p14:sldIdLst>
            <p14:sldId id="334"/>
            <p14:sldId id="338"/>
          </p14:sldIdLst>
        </p14:section>
        <p14:section name="Introductory Pages GR" id="{6ECED3A4-E47D-8246-9689-1D713F5B7592}">
          <p14:sldIdLst>
            <p14:sldId id="341"/>
          </p14:sldIdLst>
        </p14:section>
        <p14:section name="Quote Slides" id="{3B4C5652-7539-8B44-ACEB-FE99107F007D}">
          <p14:sldIdLst>
            <p14:sldId id="271"/>
            <p14:sldId id="314"/>
          </p14:sldIdLst>
        </p14:section>
        <p14:section name="Content Slides" id="{7630D2B1-5437-8143-AB4C-4D2136DAE6B3}">
          <p14:sldIdLst>
            <p14:sldId id="379"/>
            <p14:sldId id="380"/>
            <p14:sldId id="381"/>
            <p14:sldId id="319"/>
          </p14:sldIdLst>
        </p14:section>
        <p14:section name="Custom Content Slides" id="{B33AF45A-A0B0-DE49-AFA0-B2F9E651A912}">
          <p14:sldIdLst>
            <p14:sldId id="349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069F"/>
    <a:srgbClr val="0004D4"/>
    <a:srgbClr val="FFFFFF"/>
    <a:srgbClr val="40403B"/>
    <a:srgbClr val="F2F2F2"/>
    <a:srgbClr val="EFEFEF"/>
    <a:srgbClr val="778197"/>
    <a:srgbClr val="425580"/>
    <a:srgbClr val="3E506A"/>
    <a:srgbClr val="546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D59A8A-EB8F-7D49-A3A9-F4983FD33DE7}" v="3" dt="2026-06-15T09:33:03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328" autoAdjust="0"/>
    <p:restoredTop sz="94847" autoAdjust="0"/>
  </p:normalViewPr>
  <p:slideViewPr>
    <p:cSldViewPr snapToGrid="0">
      <p:cViewPr varScale="1">
        <p:scale>
          <a:sx n="168" d="100"/>
          <a:sy n="168" d="100"/>
        </p:scale>
        <p:origin x="304" y="192"/>
      </p:cViewPr>
      <p:guideLst/>
    </p:cSldViewPr>
  </p:slideViewPr>
  <p:outlineViewPr>
    <p:cViewPr>
      <p:scale>
        <a:sx n="33" d="100"/>
        <a:sy n="33" d="100"/>
      </p:scale>
      <p:origin x="0" y="-43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3988" y="1016"/>
      </p:cViewPr>
      <p:guideLst>
        <p:guide orient="horz" pos="310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annis Altanopoulos" userId="9454e317-3d50-43eb-8e77-f08307f29523" providerId="ADAL" clId="{527D1AC2-08A0-5661-A26F-F66AB305CC16}"/>
    <pc:docChg chg="undo custSel delSld modSld modMainMaster modSection">
      <pc:chgData name="Giannis Altanopoulos" userId="9454e317-3d50-43eb-8e77-f08307f29523" providerId="ADAL" clId="{527D1AC2-08A0-5661-A26F-F66AB305CC16}" dt="2026-06-15T09:34:03.241" v="151" actId="2711"/>
      <pc:docMkLst>
        <pc:docMk/>
      </pc:docMkLst>
      <pc:sldChg chg="del">
        <pc:chgData name="Giannis Altanopoulos" userId="9454e317-3d50-43eb-8e77-f08307f29523" providerId="ADAL" clId="{527D1AC2-08A0-5661-A26F-F66AB305CC16}" dt="2026-06-15T09:25:53.028" v="73" actId="2696"/>
        <pc:sldMkLst>
          <pc:docMk/>
          <pc:sldMk cId="0" sldId="256"/>
        </pc:sldMkLst>
      </pc:sldChg>
      <pc:sldChg chg="modSp mod">
        <pc:chgData name="Giannis Altanopoulos" userId="9454e317-3d50-43eb-8e77-f08307f29523" providerId="ADAL" clId="{527D1AC2-08A0-5661-A26F-F66AB305CC16}" dt="2026-06-15T09:30:32.436" v="111" actId="2711"/>
        <pc:sldMkLst>
          <pc:docMk/>
          <pc:sldMk cId="0" sldId="271"/>
        </pc:sldMkLst>
        <pc:spChg chg="mod">
          <ac:chgData name="Giannis Altanopoulos" userId="9454e317-3d50-43eb-8e77-f08307f29523" providerId="ADAL" clId="{527D1AC2-08A0-5661-A26F-F66AB305CC16}" dt="2026-06-15T09:30:17.619" v="108" actId="2711"/>
          <ac:spMkLst>
            <pc:docMk/>
            <pc:sldMk cId="0" sldId="271"/>
            <ac:spMk id="6" creationId="{1B3082FC-6DD2-40F3-728D-C19BFD8D5E97}"/>
          </ac:spMkLst>
        </pc:spChg>
        <pc:spChg chg="mod">
          <ac:chgData name="Giannis Altanopoulos" userId="9454e317-3d50-43eb-8e77-f08307f29523" providerId="ADAL" clId="{527D1AC2-08A0-5661-A26F-F66AB305CC16}" dt="2026-06-15T09:30:21.469" v="109" actId="2711"/>
          <ac:spMkLst>
            <pc:docMk/>
            <pc:sldMk cId="0" sldId="271"/>
            <ac:spMk id="7" creationId="{EEA88A1D-B587-6878-0C97-9E3BE290FCFD}"/>
          </ac:spMkLst>
        </pc:spChg>
        <pc:spChg chg="mod">
          <ac:chgData name="Giannis Altanopoulos" userId="9454e317-3d50-43eb-8e77-f08307f29523" providerId="ADAL" clId="{527D1AC2-08A0-5661-A26F-F66AB305CC16}" dt="2026-06-15T09:30:25.939" v="110" actId="2711"/>
          <ac:spMkLst>
            <pc:docMk/>
            <pc:sldMk cId="0" sldId="271"/>
            <ac:spMk id="8" creationId="{14077BB8-1E76-CB64-1202-03231B7621BA}"/>
          </ac:spMkLst>
        </pc:spChg>
        <pc:spChg chg="mod">
          <ac:chgData name="Giannis Altanopoulos" userId="9454e317-3d50-43eb-8e77-f08307f29523" providerId="ADAL" clId="{527D1AC2-08A0-5661-A26F-F66AB305CC16}" dt="2026-06-15T09:30:32.436" v="111" actId="2711"/>
          <ac:spMkLst>
            <pc:docMk/>
            <pc:sldMk cId="0" sldId="271"/>
            <ac:spMk id="9" creationId="{559BD496-5688-8BD6-D9CC-4A8723CA8C27}"/>
          </ac:spMkLst>
        </pc:spChg>
      </pc:sldChg>
      <pc:sldChg chg="del">
        <pc:chgData name="Giannis Altanopoulos" userId="9454e317-3d50-43eb-8e77-f08307f29523" providerId="ADAL" clId="{527D1AC2-08A0-5661-A26F-F66AB305CC16}" dt="2026-06-15T09:26:06.745" v="75" actId="2696"/>
        <pc:sldMkLst>
          <pc:docMk/>
          <pc:sldMk cId="0" sldId="272"/>
        </pc:sldMkLst>
      </pc:sldChg>
      <pc:sldChg chg="del">
        <pc:chgData name="Giannis Altanopoulos" userId="9454e317-3d50-43eb-8e77-f08307f29523" providerId="ADAL" clId="{527D1AC2-08A0-5661-A26F-F66AB305CC16}" dt="2026-06-15T09:26:10.713" v="76" actId="2696"/>
        <pc:sldMkLst>
          <pc:docMk/>
          <pc:sldMk cId="0" sldId="273"/>
        </pc:sldMkLst>
      </pc:sldChg>
      <pc:sldChg chg="modSp del mod">
        <pc:chgData name="Giannis Altanopoulos" userId="9454e317-3d50-43eb-8e77-f08307f29523" providerId="ADAL" clId="{527D1AC2-08A0-5661-A26F-F66AB305CC16}" dt="2026-06-15T09:26:28.703" v="78" actId="2696"/>
        <pc:sldMkLst>
          <pc:docMk/>
          <pc:sldMk cId="0" sldId="278"/>
        </pc:sldMkLst>
      </pc:sldChg>
      <pc:sldChg chg="modSp mod">
        <pc:chgData name="Giannis Altanopoulos" userId="9454e317-3d50-43eb-8e77-f08307f29523" providerId="ADAL" clId="{527D1AC2-08A0-5661-A26F-F66AB305CC16}" dt="2026-06-15T09:33:43.586" v="150" actId="2711"/>
        <pc:sldMkLst>
          <pc:docMk/>
          <pc:sldMk cId="0" sldId="284"/>
        </pc:sldMkLst>
        <pc:spChg chg="mod">
          <ac:chgData name="Giannis Altanopoulos" userId="9454e317-3d50-43eb-8e77-f08307f29523" providerId="ADAL" clId="{527D1AC2-08A0-5661-A26F-F66AB305CC16}" dt="2026-06-15T09:33:28.226" v="148" actId="2711"/>
          <ac:spMkLst>
            <pc:docMk/>
            <pc:sldMk cId="0" sldId="284"/>
            <ac:spMk id="7" creationId="{39243307-DC1E-DEAF-0BFA-E720A30A15C2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8" creationId="{90DD4472-560A-CAE0-69BB-E6E5931B9497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9" creationId="{03192ED4-A2A7-A23A-DA9C-F1DBAC0C3C2C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10" creationId="{36CB9B67-5842-29B5-CFE6-1C74BC7DF7A3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12" creationId="{711E4F46-0C52-9275-6D90-DD5BE4BD86D1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13" creationId="{8F949F1E-80AB-42B5-BE3D-3E40A297DCDC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14" creationId="{F31D0752-3EE5-5740-DB71-31FCCA0A42BE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15" creationId="{C3F89A09-0564-E5C8-2CFC-FD5F9BD09B34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16" creationId="{2B593F06-FC8E-AF20-72B2-7C88F7FF6EBA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17" creationId="{10D7A284-3878-17D0-91C8-89634E9C87DF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18" creationId="{EDCAA181-8F34-365F-BB56-C0C0E1A261C6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19" creationId="{12D34982-57DF-A3EE-9279-FFD24D60C75E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20" creationId="{ACA0ADF2-4F9E-4C30-C7EB-BAB163F30835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21" creationId="{CF454676-974F-C74A-7314-6F685E585D03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22" creationId="{DC853F77-50AF-CC3D-B7EC-DAD0B7D7C1A4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23" creationId="{2FB8FF83-50B2-11D9-737F-D715923A4552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24" creationId="{16E18C97-1452-1812-AF59-C63354AB5694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38" creationId="{089AFF38-8604-8278-D364-E742EC1CFFAE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39" creationId="{02F55159-184A-40BF-DA71-6D36D6BB7A86}"/>
          </ac:spMkLst>
        </pc:spChg>
      </pc:sldChg>
      <pc:sldChg chg="modSp mod">
        <pc:chgData name="Giannis Altanopoulos" userId="9454e317-3d50-43eb-8e77-f08307f29523" providerId="ADAL" clId="{527D1AC2-08A0-5661-A26F-F66AB305CC16}" dt="2026-06-15T09:30:53.732" v="116" actId="2711"/>
        <pc:sldMkLst>
          <pc:docMk/>
          <pc:sldMk cId="0" sldId="314"/>
        </pc:sldMkLst>
        <pc:spChg chg="mod">
          <ac:chgData name="Giannis Altanopoulos" userId="9454e317-3d50-43eb-8e77-f08307f29523" providerId="ADAL" clId="{527D1AC2-08A0-5661-A26F-F66AB305CC16}" dt="2026-06-15T09:30:41.640" v="113" actId="2711"/>
          <ac:spMkLst>
            <pc:docMk/>
            <pc:sldMk cId="0" sldId="314"/>
            <ac:spMk id="6" creationId="{D305F3B6-742A-4F01-7408-F5300E6D9101}"/>
          </ac:spMkLst>
        </pc:spChg>
        <pc:spChg chg="mod">
          <ac:chgData name="Giannis Altanopoulos" userId="9454e317-3d50-43eb-8e77-f08307f29523" providerId="ADAL" clId="{527D1AC2-08A0-5661-A26F-F66AB305CC16}" dt="2026-06-15T09:30:46.815" v="114" actId="2711"/>
          <ac:spMkLst>
            <pc:docMk/>
            <pc:sldMk cId="0" sldId="314"/>
            <ac:spMk id="7" creationId="{243D9F99-8B19-E94B-88AF-C47339A7EC6D}"/>
          </ac:spMkLst>
        </pc:spChg>
        <pc:spChg chg="mod">
          <ac:chgData name="Giannis Altanopoulos" userId="9454e317-3d50-43eb-8e77-f08307f29523" providerId="ADAL" clId="{527D1AC2-08A0-5661-A26F-F66AB305CC16}" dt="2026-06-15T09:30:50.196" v="115" actId="2711"/>
          <ac:spMkLst>
            <pc:docMk/>
            <pc:sldMk cId="0" sldId="314"/>
            <ac:spMk id="8" creationId="{FA1487AE-157C-D8A4-C503-05022E1C3349}"/>
          </ac:spMkLst>
        </pc:spChg>
        <pc:spChg chg="mod">
          <ac:chgData name="Giannis Altanopoulos" userId="9454e317-3d50-43eb-8e77-f08307f29523" providerId="ADAL" clId="{527D1AC2-08A0-5661-A26F-F66AB305CC16}" dt="2026-06-15T09:30:53.732" v="116" actId="2711"/>
          <ac:spMkLst>
            <pc:docMk/>
            <pc:sldMk cId="0" sldId="314"/>
            <ac:spMk id="9" creationId="{0F20FC0C-8AFD-4D13-C04B-01F7934BDD38}"/>
          </ac:spMkLst>
        </pc:spChg>
      </pc:sldChg>
      <pc:sldChg chg="del">
        <pc:chgData name="Giannis Altanopoulos" userId="9454e317-3d50-43eb-8e77-f08307f29523" providerId="ADAL" clId="{527D1AC2-08A0-5661-A26F-F66AB305CC16}" dt="2026-06-15T09:26:23.875" v="77" actId="2696"/>
        <pc:sldMkLst>
          <pc:docMk/>
          <pc:sldMk cId="0" sldId="318"/>
        </pc:sldMkLst>
      </pc:sldChg>
      <pc:sldChg chg="modSp mod">
        <pc:chgData name="Giannis Altanopoulos" userId="9454e317-3d50-43eb-8e77-f08307f29523" providerId="ADAL" clId="{527D1AC2-08A0-5661-A26F-F66AB305CC16}" dt="2026-06-15T09:32:42.415" v="135" actId="2711"/>
        <pc:sldMkLst>
          <pc:docMk/>
          <pc:sldMk cId="0" sldId="319"/>
        </pc:sldMkLst>
        <pc:spChg chg="mod">
          <ac:chgData name="Giannis Altanopoulos" userId="9454e317-3d50-43eb-8e77-f08307f29523" providerId="ADAL" clId="{527D1AC2-08A0-5661-A26F-F66AB305CC16}" dt="2026-06-15T09:32:33.426" v="133" actId="2711"/>
          <ac:spMkLst>
            <pc:docMk/>
            <pc:sldMk cId="0" sldId="319"/>
            <ac:spMk id="2" creationId="{2BE63AA8-0762-5996-D7EC-76B438772F8E}"/>
          </ac:spMkLst>
        </pc:spChg>
        <pc:spChg chg="mod">
          <ac:chgData name="Giannis Altanopoulos" userId="9454e317-3d50-43eb-8e77-f08307f29523" providerId="ADAL" clId="{527D1AC2-08A0-5661-A26F-F66AB305CC16}" dt="2026-06-15T09:32:37.043" v="134" actId="2711"/>
          <ac:spMkLst>
            <pc:docMk/>
            <pc:sldMk cId="0" sldId="319"/>
            <ac:spMk id="3" creationId="{FF249017-304F-CE13-141C-0AEC72B652AC}"/>
          </ac:spMkLst>
        </pc:spChg>
        <pc:spChg chg="mod">
          <ac:chgData name="Giannis Altanopoulos" userId="9454e317-3d50-43eb-8e77-f08307f29523" providerId="ADAL" clId="{527D1AC2-08A0-5661-A26F-F66AB305CC16}" dt="2026-06-15T09:32:42.415" v="135" actId="2711"/>
          <ac:spMkLst>
            <pc:docMk/>
            <pc:sldMk cId="0" sldId="319"/>
            <ac:spMk id="13" creationId="{FB67B040-E4C3-C668-25FA-6D384A68479D}"/>
          </ac:spMkLst>
        </pc:spChg>
      </pc:sldChg>
      <pc:sldChg chg="modSp mod">
        <pc:chgData name="Giannis Altanopoulos" userId="9454e317-3d50-43eb-8e77-f08307f29523" providerId="ADAL" clId="{527D1AC2-08A0-5661-A26F-F66AB305CC16}" dt="2026-06-15T09:29:43.836" v="103" actId="2711"/>
        <pc:sldMkLst>
          <pc:docMk/>
          <pc:sldMk cId="0" sldId="334"/>
        </pc:sldMkLst>
        <pc:spChg chg="mod">
          <ac:chgData name="Giannis Altanopoulos" userId="9454e317-3d50-43eb-8e77-f08307f29523" providerId="ADAL" clId="{527D1AC2-08A0-5661-A26F-F66AB305CC16}" dt="2026-06-15T09:28:28.195" v="84" actId="2711"/>
          <ac:spMkLst>
            <pc:docMk/>
            <pc:sldMk cId="0" sldId="334"/>
            <ac:spMk id="2" creationId="{7E6BA842-3EA0-A316-2E4D-89D278603BBF}"/>
          </ac:spMkLst>
        </pc:spChg>
        <pc:spChg chg="mod">
          <ac:chgData name="Giannis Altanopoulos" userId="9454e317-3d50-43eb-8e77-f08307f29523" providerId="ADAL" clId="{527D1AC2-08A0-5661-A26F-F66AB305CC16}" dt="2026-06-15T09:29:10.269" v="97" actId="20577"/>
          <ac:spMkLst>
            <pc:docMk/>
            <pc:sldMk cId="0" sldId="334"/>
            <ac:spMk id="4" creationId="{8A6D8B8A-BD84-76CD-042B-15A3FDDD381F}"/>
          </ac:spMkLst>
        </pc:spChg>
        <pc:spChg chg="mod">
          <ac:chgData name="Giannis Altanopoulos" userId="9454e317-3d50-43eb-8e77-f08307f29523" providerId="ADAL" clId="{527D1AC2-08A0-5661-A26F-F66AB305CC16}" dt="2026-06-15T09:29:40.505" v="102" actId="2711"/>
          <ac:spMkLst>
            <pc:docMk/>
            <pc:sldMk cId="0" sldId="334"/>
            <ac:spMk id="7" creationId="{1B9C0B3C-AAEB-31BC-3685-79B2F098CB40}"/>
          </ac:spMkLst>
        </pc:spChg>
        <pc:spChg chg="mod">
          <ac:chgData name="Giannis Altanopoulos" userId="9454e317-3d50-43eb-8e77-f08307f29523" providerId="ADAL" clId="{527D1AC2-08A0-5661-A26F-F66AB305CC16}" dt="2026-06-15T09:29:43.836" v="103" actId="2711"/>
          <ac:spMkLst>
            <pc:docMk/>
            <pc:sldMk cId="0" sldId="334"/>
            <ac:spMk id="8" creationId="{FE02D109-AA78-C0EE-DCA8-A9823AE7051E}"/>
          </ac:spMkLst>
        </pc:spChg>
        <pc:spChg chg="mod">
          <ac:chgData name="Giannis Altanopoulos" userId="9454e317-3d50-43eb-8e77-f08307f29523" providerId="ADAL" clId="{527D1AC2-08A0-5661-A26F-F66AB305CC16}" dt="2026-06-15T09:29:08.229" v="91" actId="20577"/>
          <ac:spMkLst>
            <pc:docMk/>
            <pc:sldMk cId="0" sldId="334"/>
            <ac:spMk id="9" creationId="{4BAFB4A8-22CC-D59C-E537-574FDF276143}"/>
          </ac:spMkLst>
        </pc:spChg>
      </pc:sldChg>
      <pc:sldChg chg="modSp mod">
        <pc:chgData name="Giannis Altanopoulos" userId="9454e317-3d50-43eb-8e77-f08307f29523" providerId="ADAL" clId="{527D1AC2-08A0-5661-A26F-F66AB305CC16}" dt="2026-06-15T09:29:30.636" v="101" actId="2711"/>
        <pc:sldMkLst>
          <pc:docMk/>
          <pc:sldMk cId="0" sldId="338"/>
        </pc:sldMkLst>
        <pc:spChg chg="mod">
          <ac:chgData name="Giannis Altanopoulos" userId="9454e317-3d50-43eb-8e77-f08307f29523" providerId="ADAL" clId="{527D1AC2-08A0-5661-A26F-F66AB305CC16}" dt="2026-06-15T09:29:17.706" v="98" actId="2711"/>
          <ac:spMkLst>
            <pc:docMk/>
            <pc:sldMk cId="0" sldId="338"/>
            <ac:spMk id="5" creationId="{25EACC01-D0FB-9F79-83C6-C544754D4AB3}"/>
          </ac:spMkLst>
        </pc:spChg>
        <pc:spChg chg="mod">
          <ac:chgData name="Giannis Altanopoulos" userId="9454e317-3d50-43eb-8e77-f08307f29523" providerId="ADAL" clId="{527D1AC2-08A0-5661-A26F-F66AB305CC16}" dt="2026-06-15T09:29:23.167" v="99" actId="2711"/>
          <ac:spMkLst>
            <pc:docMk/>
            <pc:sldMk cId="0" sldId="338"/>
            <ac:spMk id="7" creationId="{3ADCD82C-000C-2842-8C37-61E6B4ABA887}"/>
          </ac:spMkLst>
        </pc:spChg>
        <pc:spChg chg="mod">
          <ac:chgData name="Giannis Altanopoulos" userId="9454e317-3d50-43eb-8e77-f08307f29523" providerId="ADAL" clId="{527D1AC2-08A0-5661-A26F-F66AB305CC16}" dt="2026-06-15T09:29:26.648" v="100" actId="2711"/>
          <ac:spMkLst>
            <pc:docMk/>
            <pc:sldMk cId="0" sldId="338"/>
            <ac:spMk id="8" creationId="{8CFD9B8E-0AAE-36D9-9ACC-4B9E2749F27F}"/>
          </ac:spMkLst>
        </pc:spChg>
        <pc:spChg chg="mod">
          <ac:chgData name="Giannis Altanopoulos" userId="9454e317-3d50-43eb-8e77-f08307f29523" providerId="ADAL" clId="{527D1AC2-08A0-5661-A26F-F66AB305CC16}" dt="2026-06-15T09:29:30.636" v="101" actId="2711"/>
          <ac:spMkLst>
            <pc:docMk/>
            <pc:sldMk cId="0" sldId="338"/>
            <ac:spMk id="9" creationId="{51AA9D45-0B94-B39C-2462-9E1E6962E6FA}"/>
          </ac:spMkLst>
        </pc:spChg>
      </pc:sldChg>
      <pc:sldChg chg="modSp mod">
        <pc:chgData name="Giannis Altanopoulos" userId="9454e317-3d50-43eb-8e77-f08307f29523" providerId="ADAL" clId="{527D1AC2-08A0-5661-A26F-F66AB305CC16}" dt="2026-06-15T09:30:10.736" v="107" actId="2711"/>
        <pc:sldMkLst>
          <pc:docMk/>
          <pc:sldMk cId="0" sldId="341"/>
        </pc:sldMkLst>
        <pc:spChg chg="mod">
          <ac:chgData name="Giannis Altanopoulos" userId="9454e317-3d50-43eb-8e77-f08307f29523" providerId="ADAL" clId="{527D1AC2-08A0-5661-A26F-F66AB305CC16}" dt="2026-06-15T09:29:51.427" v="104" actId="2711"/>
          <ac:spMkLst>
            <pc:docMk/>
            <pc:sldMk cId="0" sldId="341"/>
            <ac:spMk id="2" creationId="{F3470C43-BA2E-D3FE-F0A9-BF3AA396C975}"/>
          </ac:spMkLst>
        </pc:spChg>
        <pc:spChg chg="mod">
          <ac:chgData name="Giannis Altanopoulos" userId="9454e317-3d50-43eb-8e77-f08307f29523" providerId="ADAL" clId="{527D1AC2-08A0-5661-A26F-F66AB305CC16}" dt="2026-06-15T09:30:04.401" v="105" actId="2711"/>
          <ac:spMkLst>
            <pc:docMk/>
            <pc:sldMk cId="0" sldId="341"/>
            <ac:spMk id="3" creationId="{934BE405-4418-8AE4-6F39-2CDC732CE401}"/>
          </ac:spMkLst>
        </pc:spChg>
        <pc:spChg chg="mod">
          <ac:chgData name="Giannis Altanopoulos" userId="9454e317-3d50-43eb-8e77-f08307f29523" providerId="ADAL" clId="{527D1AC2-08A0-5661-A26F-F66AB305CC16}" dt="2026-06-15T09:30:07.491" v="106" actId="2711"/>
          <ac:spMkLst>
            <pc:docMk/>
            <pc:sldMk cId="0" sldId="341"/>
            <ac:spMk id="4" creationId="{0CDC4DB4-0E54-C1E8-900B-C7B3669E7781}"/>
          </ac:spMkLst>
        </pc:spChg>
        <pc:spChg chg="mod">
          <ac:chgData name="Giannis Altanopoulos" userId="9454e317-3d50-43eb-8e77-f08307f29523" providerId="ADAL" clId="{527D1AC2-08A0-5661-A26F-F66AB305CC16}" dt="2026-06-15T09:30:10.736" v="107" actId="2711"/>
          <ac:spMkLst>
            <pc:docMk/>
            <pc:sldMk cId="0" sldId="341"/>
            <ac:spMk id="6" creationId="{61672D60-7FD7-0923-BA78-73606EFFF5DD}"/>
          </ac:spMkLst>
        </pc:spChg>
      </pc:sldChg>
      <pc:sldChg chg="del">
        <pc:chgData name="Giannis Altanopoulos" userId="9454e317-3d50-43eb-8e77-f08307f29523" providerId="ADAL" clId="{527D1AC2-08A0-5661-A26F-F66AB305CC16}" dt="2026-06-15T09:26:02.269" v="74" actId="2696"/>
        <pc:sldMkLst>
          <pc:docMk/>
          <pc:sldMk cId="0" sldId="348"/>
        </pc:sldMkLst>
      </pc:sldChg>
      <pc:sldChg chg="addSp delSp modSp mod">
        <pc:chgData name="Giannis Altanopoulos" userId="9454e317-3d50-43eb-8e77-f08307f29523" providerId="ADAL" clId="{527D1AC2-08A0-5661-A26F-F66AB305CC16}" dt="2026-06-15T09:33:06.448" v="146"/>
        <pc:sldMkLst>
          <pc:docMk/>
          <pc:sldMk cId="0" sldId="349"/>
        </pc:sldMkLst>
        <pc:spChg chg="add del mod">
          <ac:chgData name="Giannis Altanopoulos" userId="9454e317-3d50-43eb-8e77-f08307f29523" providerId="ADAL" clId="{527D1AC2-08A0-5661-A26F-F66AB305CC16}" dt="2026-06-15T09:32:51.408" v="138"/>
          <ac:spMkLst>
            <pc:docMk/>
            <pc:sldMk cId="0" sldId="349"/>
            <ac:spMk id="2" creationId="{31D64B5F-97DF-B666-CEF0-9D64648AFE4C}"/>
          </ac:spMkLst>
        </pc:spChg>
        <pc:spChg chg="add del mod">
          <ac:chgData name="Giannis Altanopoulos" userId="9454e317-3d50-43eb-8e77-f08307f29523" providerId="ADAL" clId="{527D1AC2-08A0-5661-A26F-F66AB305CC16}" dt="2026-06-15T09:33:05.730" v="144"/>
          <ac:spMkLst>
            <pc:docMk/>
            <pc:sldMk cId="0" sldId="349"/>
            <ac:spMk id="3" creationId="{DB5C8A52-8202-86E2-D1D3-EDF5F96D0976}"/>
          </ac:spMkLst>
        </pc:spChg>
        <pc:spChg chg="add del mod">
          <ac:chgData name="Giannis Altanopoulos" userId="9454e317-3d50-43eb-8e77-f08307f29523" providerId="ADAL" clId="{527D1AC2-08A0-5661-A26F-F66AB305CC16}" dt="2026-06-15T09:33:06.448" v="146"/>
          <ac:spMkLst>
            <pc:docMk/>
            <pc:sldMk cId="0" sldId="349"/>
            <ac:spMk id="4" creationId="{70E12180-3886-492B-0B3F-43ABCBDA76D5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0" creationId="{F1411FFE-4156-1B63-3CF0-4A4CF7A9521C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1" creationId="{7E2C01C1-4D9B-E8D9-2913-680EBE9268FA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2" creationId="{8A17268F-2596-6DBD-87E1-BAF2FA4B6E34}"/>
          </ac:spMkLst>
        </pc:spChg>
        <pc:spChg chg="mod">
          <ac:chgData name="Giannis Altanopoulos" userId="9454e317-3d50-43eb-8e77-f08307f29523" providerId="ADAL" clId="{527D1AC2-08A0-5661-A26F-F66AB305CC16}" dt="2026-06-15T09:33:01.014" v="140" actId="2711"/>
          <ac:spMkLst>
            <pc:docMk/>
            <pc:sldMk cId="0" sldId="349"/>
            <ac:spMk id="13" creationId="{96183F2E-DFCC-FF3D-74BD-5CD180A41CEB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4" creationId="{1DE7D326-95FB-2F91-579F-6EB81F19BDAF}"/>
          </ac:spMkLst>
        </pc:spChg>
        <pc:spChg chg="mod">
          <ac:chgData name="Giannis Altanopoulos" userId="9454e317-3d50-43eb-8e77-f08307f29523" providerId="ADAL" clId="{527D1AC2-08A0-5661-A26F-F66AB305CC16}" dt="2026-06-15T09:33:01.014" v="140" actId="2711"/>
          <ac:spMkLst>
            <pc:docMk/>
            <pc:sldMk cId="0" sldId="349"/>
            <ac:spMk id="15" creationId="{74929FD2-DE31-11FB-1281-BFC4550BBCA5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6" creationId="{4B42F77B-D222-0240-5CC8-2ECEB97B06B2}"/>
          </ac:spMkLst>
        </pc:spChg>
        <pc:spChg chg="mod">
          <ac:chgData name="Giannis Altanopoulos" userId="9454e317-3d50-43eb-8e77-f08307f29523" providerId="ADAL" clId="{527D1AC2-08A0-5661-A26F-F66AB305CC16}" dt="2026-06-15T09:33:01.014" v="140" actId="2711"/>
          <ac:spMkLst>
            <pc:docMk/>
            <pc:sldMk cId="0" sldId="349"/>
            <ac:spMk id="17" creationId="{4C17F6FC-ABDD-8C36-FF98-2F584C9E24CF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8" creationId="{65D377A7-B7E6-E508-96E3-5EA0F59FE066}"/>
          </ac:spMkLst>
        </pc:spChg>
      </pc:sldChg>
      <pc:sldChg chg="del">
        <pc:chgData name="Giannis Altanopoulos" userId="9454e317-3d50-43eb-8e77-f08307f29523" providerId="ADAL" clId="{527D1AC2-08A0-5661-A26F-F66AB305CC16}" dt="2026-06-15T09:26:40.503" v="81" actId="2696"/>
        <pc:sldMkLst>
          <pc:docMk/>
          <pc:sldMk cId="0" sldId="352"/>
        </pc:sldMkLst>
      </pc:sldChg>
      <pc:sldChg chg="del">
        <pc:chgData name="Giannis Altanopoulos" userId="9454e317-3d50-43eb-8e77-f08307f29523" providerId="ADAL" clId="{527D1AC2-08A0-5661-A26F-F66AB305CC16}" dt="2026-06-15T09:26:42.446" v="82" actId="2696"/>
        <pc:sldMkLst>
          <pc:docMk/>
          <pc:sldMk cId="0" sldId="363"/>
        </pc:sldMkLst>
      </pc:sldChg>
      <pc:sldChg chg="addSp delSp modSp mod">
        <pc:chgData name="Giannis Altanopoulos" userId="9454e317-3d50-43eb-8e77-f08307f29523" providerId="ADAL" clId="{527D1AC2-08A0-5661-A26F-F66AB305CC16}" dt="2026-05-17T11:09:18.776" v="25"/>
        <pc:sldMkLst>
          <pc:docMk/>
          <pc:sldMk cId="0" sldId="372"/>
        </pc:sldMkLst>
      </pc:sldChg>
      <pc:sldChg chg="del">
        <pc:chgData name="Giannis Altanopoulos" userId="9454e317-3d50-43eb-8e77-f08307f29523" providerId="ADAL" clId="{527D1AC2-08A0-5661-A26F-F66AB305CC16}" dt="2026-06-15T09:25:43.830" v="71" actId="2696"/>
        <pc:sldMkLst>
          <pc:docMk/>
          <pc:sldMk cId="0" sldId="373"/>
        </pc:sldMkLst>
      </pc:sldChg>
      <pc:sldChg chg="del">
        <pc:chgData name="Giannis Altanopoulos" userId="9454e317-3d50-43eb-8e77-f08307f29523" providerId="ADAL" clId="{527D1AC2-08A0-5661-A26F-F66AB305CC16}" dt="2026-06-15T09:26:44.474" v="83" actId="2696"/>
        <pc:sldMkLst>
          <pc:docMk/>
          <pc:sldMk cId="871769146" sldId="375"/>
        </pc:sldMkLst>
      </pc:sldChg>
      <pc:sldChg chg="addSp delSp modSp mod">
        <pc:chgData name="Giannis Altanopoulos" userId="9454e317-3d50-43eb-8e77-f08307f29523" providerId="ADAL" clId="{527D1AC2-08A0-5661-A26F-F66AB305CC16}" dt="2026-05-17T11:13:16.203" v="48"/>
        <pc:sldMkLst>
          <pc:docMk/>
          <pc:sldMk cId="3300623445" sldId="377"/>
        </pc:sldMkLst>
      </pc:sldChg>
      <pc:sldChg chg="del">
        <pc:chgData name="Giannis Altanopoulos" userId="9454e317-3d50-43eb-8e77-f08307f29523" providerId="ADAL" clId="{527D1AC2-08A0-5661-A26F-F66AB305CC16}" dt="2026-06-15T09:26:02.269" v="74" actId="2696"/>
        <pc:sldMkLst>
          <pc:docMk/>
          <pc:sldMk cId="1742117383" sldId="378"/>
        </pc:sldMkLst>
      </pc:sldChg>
      <pc:sldChg chg="modSp mod">
        <pc:chgData name="Giannis Altanopoulos" userId="9454e317-3d50-43eb-8e77-f08307f29523" providerId="ADAL" clId="{527D1AC2-08A0-5661-A26F-F66AB305CC16}" dt="2026-06-15T09:31:44.052" v="120" actId="2711"/>
        <pc:sldMkLst>
          <pc:docMk/>
          <pc:sldMk cId="1017094219" sldId="379"/>
        </pc:sldMkLst>
        <pc:spChg chg="mod">
          <ac:chgData name="Giannis Altanopoulos" userId="9454e317-3d50-43eb-8e77-f08307f29523" providerId="ADAL" clId="{527D1AC2-08A0-5661-A26F-F66AB305CC16}" dt="2026-06-15T09:31:29.546" v="117" actId="2711"/>
          <ac:spMkLst>
            <pc:docMk/>
            <pc:sldMk cId="1017094219" sldId="379"/>
            <ac:spMk id="5" creationId="{BA2A4A55-48B7-8588-7B9D-9D2019A8E114}"/>
          </ac:spMkLst>
        </pc:spChg>
        <pc:spChg chg="mod">
          <ac:chgData name="Giannis Altanopoulos" userId="9454e317-3d50-43eb-8e77-f08307f29523" providerId="ADAL" clId="{527D1AC2-08A0-5661-A26F-F66AB305CC16}" dt="2026-06-15T09:31:44.052" v="120" actId="2711"/>
          <ac:spMkLst>
            <pc:docMk/>
            <pc:sldMk cId="1017094219" sldId="379"/>
            <ac:spMk id="7" creationId="{C05C08D5-A123-435F-4620-7C2375872766}"/>
          </ac:spMkLst>
        </pc:spChg>
      </pc:sldChg>
      <pc:sldChg chg="modSp mod">
        <pc:chgData name="Giannis Altanopoulos" userId="9454e317-3d50-43eb-8e77-f08307f29523" providerId="ADAL" clId="{527D1AC2-08A0-5661-A26F-F66AB305CC16}" dt="2026-06-15T09:32:02.823" v="123" actId="2711"/>
        <pc:sldMkLst>
          <pc:docMk/>
          <pc:sldMk cId="569838072" sldId="380"/>
        </pc:sldMkLst>
        <pc:spChg chg="mod">
          <ac:chgData name="Giannis Altanopoulos" userId="9454e317-3d50-43eb-8e77-f08307f29523" providerId="ADAL" clId="{527D1AC2-08A0-5661-A26F-F66AB305CC16}" dt="2026-06-15T09:31:50.330" v="121" actId="2711"/>
          <ac:spMkLst>
            <pc:docMk/>
            <pc:sldMk cId="569838072" sldId="380"/>
            <ac:spMk id="4" creationId="{45DB4357-FF95-2F6B-B8C6-162CE72FA672}"/>
          </ac:spMkLst>
        </pc:spChg>
        <pc:spChg chg="mod">
          <ac:chgData name="Giannis Altanopoulos" userId="9454e317-3d50-43eb-8e77-f08307f29523" providerId="ADAL" clId="{527D1AC2-08A0-5661-A26F-F66AB305CC16}" dt="2026-06-15T09:31:58.421" v="122" actId="2711"/>
          <ac:spMkLst>
            <pc:docMk/>
            <pc:sldMk cId="569838072" sldId="380"/>
            <ac:spMk id="7" creationId="{9ED3F55A-75E6-9C78-B67F-01B6E7A3D0E2}"/>
          </ac:spMkLst>
        </pc:spChg>
        <pc:spChg chg="mod">
          <ac:chgData name="Giannis Altanopoulos" userId="9454e317-3d50-43eb-8e77-f08307f29523" providerId="ADAL" clId="{527D1AC2-08A0-5661-A26F-F66AB305CC16}" dt="2026-06-15T09:32:02.823" v="123" actId="2711"/>
          <ac:spMkLst>
            <pc:docMk/>
            <pc:sldMk cId="569838072" sldId="380"/>
            <ac:spMk id="8" creationId="{85AE8789-58A1-A53F-78E0-ED01AA5BE414}"/>
          </ac:spMkLst>
        </pc:spChg>
      </pc:sldChg>
      <pc:sldChg chg="addSp delSp modSp mod">
        <pc:chgData name="Giannis Altanopoulos" userId="9454e317-3d50-43eb-8e77-f08307f29523" providerId="ADAL" clId="{527D1AC2-08A0-5661-A26F-F66AB305CC16}" dt="2026-06-15T09:32:27.416" v="132" actId="2711"/>
        <pc:sldMkLst>
          <pc:docMk/>
          <pc:sldMk cId="3455223500" sldId="381"/>
        </pc:sldMkLst>
        <pc:spChg chg="mod">
          <ac:chgData name="Giannis Altanopoulos" userId="9454e317-3d50-43eb-8e77-f08307f29523" providerId="ADAL" clId="{527D1AC2-08A0-5661-A26F-F66AB305CC16}" dt="2026-06-15T09:32:18.282" v="130" actId="20577"/>
          <ac:spMkLst>
            <pc:docMk/>
            <pc:sldMk cId="3455223500" sldId="381"/>
            <ac:spMk id="5" creationId="{C9E0662C-DC5B-7703-D126-F19AB5CF682E}"/>
          </ac:spMkLst>
        </pc:spChg>
        <pc:spChg chg="mod">
          <ac:chgData name="Giannis Altanopoulos" userId="9454e317-3d50-43eb-8e77-f08307f29523" providerId="ADAL" clId="{527D1AC2-08A0-5661-A26F-F66AB305CC16}" dt="2026-06-15T09:32:22.450" v="131" actId="2711"/>
          <ac:spMkLst>
            <pc:docMk/>
            <pc:sldMk cId="3455223500" sldId="381"/>
            <ac:spMk id="8" creationId="{FBB2F7B5-FA4E-B157-1351-7F7D2151BC79}"/>
          </ac:spMkLst>
        </pc:spChg>
        <pc:spChg chg="mod">
          <ac:chgData name="Giannis Altanopoulos" userId="9454e317-3d50-43eb-8e77-f08307f29523" providerId="ADAL" clId="{527D1AC2-08A0-5661-A26F-F66AB305CC16}" dt="2026-06-15T09:32:27.416" v="132" actId="2711"/>
          <ac:spMkLst>
            <pc:docMk/>
            <pc:sldMk cId="3455223500" sldId="381"/>
            <ac:spMk id="9" creationId="{E01E6C49-E4F6-7811-C395-48BAA1D27BBE}"/>
          </ac:spMkLst>
        </pc:spChg>
      </pc:sldChg>
      <pc:sldChg chg="del">
        <pc:chgData name="Giannis Altanopoulos" userId="9454e317-3d50-43eb-8e77-f08307f29523" providerId="ADAL" clId="{527D1AC2-08A0-5661-A26F-F66AB305CC16}" dt="2026-06-15T09:26:32.155" v="79" actId="2696"/>
        <pc:sldMkLst>
          <pc:docMk/>
          <pc:sldMk cId="2876160205" sldId="382"/>
        </pc:sldMkLst>
      </pc:sldChg>
      <pc:sldChg chg="del">
        <pc:chgData name="Giannis Altanopoulos" userId="9454e317-3d50-43eb-8e77-f08307f29523" providerId="ADAL" clId="{527D1AC2-08A0-5661-A26F-F66AB305CC16}" dt="2026-06-15T09:26:37.040" v="80" actId="2696"/>
        <pc:sldMkLst>
          <pc:docMk/>
          <pc:sldMk cId="4277259360" sldId="383"/>
        </pc:sldMkLst>
      </pc:sldChg>
      <pc:sldMasterChg chg="modSp mod modSldLayout">
        <pc:chgData name="Giannis Altanopoulos" userId="9454e317-3d50-43eb-8e77-f08307f29523" providerId="ADAL" clId="{527D1AC2-08A0-5661-A26F-F66AB305CC16}" dt="2026-06-15T09:34:03.241" v="151" actId="2711"/>
        <pc:sldMasterMkLst>
          <pc:docMk/>
          <pc:sldMasterMk cId="0" sldId="2147483648"/>
        </pc:sldMasterMkLst>
        <pc:spChg chg="mod">
          <ac:chgData name="Giannis Altanopoulos" userId="9454e317-3d50-43eb-8e77-f08307f29523" providerId="ADAL" clId="{527D1AC2-08A0-5661-A26F-F66AB305CC16}" dt="2026-05-27T11:20:55.959" v="63" actId="207"/>
          <ac:spMkLst>
            <pc:docMk/>
            <pc:sldMasterMk cId="0" sldId="2147483648"/>
            <ac:spMk id="3" creationId="{00000000-0000-0000-0000-000000000000}"/>
          </ac:spMkLst>
        </pc:spChg>
        <pc:sldLayoutChg chg="modSp mod">
          <pc:chgData name="Giannis Altanopoulos" userId="9454e317-3d50-43eb-8e77-f08307f29523" providerId="ADAL" clId="{527D1AC2-08A0-5661-A26F-F66AB305CC16}" dt="2026-06-15T09:34:03.241" v="151" actId="2711"/>
          <pc:sldLayoutMkLst>
            <pc:docMk/>
            <pc:sldMasterMk cId="0" sldId="2147483648"/>
            <pc:sldLayoutMk cId="0" sldId="2147483679"/>
          </pc:sldLayoutMkLst>
          <pc:spChg chg="mod">
            <ac:chgData name="Giannis Altanopoulos" userId="9454e317-3d50-43eb-8e77-f08307f29523" providerId="ADAL" clId="{527D1AC2-08A0-5661-A26F-F66AB305CC16}" dt="2026-06-15T09:34:03.241" v="151" actId="2711"/>
            <ac:spMkLst>
              <pc:docMk/>
              <pc:sldMasterMk cId="0" sldId="2147483648"/>
              <pc:sldLayoutMk cId="0" sldId="2147483679"/>
              <ac:spMk id="32" creationId="{80C75C45-E814-49FC-B7CE-C9BFF8A3DF10}"/>
            </ac:spMkLst>
          </pc:spChg>
        </pc:sldLayoutChg>
        <pc:sldLayoutChg chg="modSp mod">
          <pc:chgData name="Giannis Altanopoulos" userId="9454e317-3d50-43eb-8e77-f08307f29523" providerId="ADAL" clId="{527D1AC2-08A0-5661-A26F-F66AB305CC16}" dt="2026-05-27T11:19:38.155" v="55" actId="207"/>
          <pc:sldLayoutMkLst>
            <pc:docMk/>
            <pc:sldMasterMk cId="0" sldId="2147483648"/>
            <pc:sldLayoutMk cId="1329701457" sldId="2147483716"/>
          </pc:sldLayoutMkLst>
          <pc:picChg chg="mod">
            <ac:chgData name="Giannis Altanopoulos" userId="9454e317-3d50-43eb-8e77-f08307f29523" providerId="ADAL" clId="{527D1AC2-08A0-5661-A26F-F66AB305CC16}" dt="2026-05-27T11:19:38.155" v="55" actId="207"/>
            <ac:picMkLst>
              <pc:docMk/>
              <pc:sldMasterMk cId="0" sldId="2147483648"/>
              <pc:sldLayoutMk cId="1329701457" sldId="2147483716"/>
              <ac:picMk id="7" creationId="{E2DABDF9-2F70-0D6E-B238-C58D7DF60BD4}"/>
            </ac:picMkLst>
          </pc:picChg>
        </pc:sldLayoutChg>
        <pc:sldLayoutChg chg="addSp delSp modSp mod">
          <pc:chgData name="Giannis Altanopoulos" userId="9454e317-3d50-43eb-8e77-f08307f29523" providerId="ADAL" clId="{527D1AC2-08A0-5661-A26F-F66AB305CC16}" dt="2026-05-17T11:14:46.578" v="50" actId="1076"/>
          <pc:sldLayoutMkLst>
            <pc:docMk/>
            <pc:sldMasterMk cId="0" sldId="2147483648"/>
            <pc:sldLayoutMk cId="3640393483" sldId="2147483724"/>
          </pc:sldLayoutMkLst>
          <pc:picChg chg="mod">
            <ac:chgData name="Giannis Altanopoulos" userId="9454e317-3d50-43eb-8e77-f08307f29523" providerId="ADAL" clId="{527D1AC2-08A0-5661-A26F-F66AB305CC16}" dt="2026-05-17T11:14:46.578" v="50" actId="1076"/>
            <ac:picMkLst>
              <pc:docMk/>
              <pc:sldMasterMk cId="0" sldId="2147483648"/>
              <pc:sldLayoutMk cId="3640393483" sldId="2147483724"/>
              <ac:picMk id="10" creationId="{00000000-0000-0000-0000-000000000000}"/>
            </ac:picMkLst>
          </pc:picChg>
        </pc:sldLayoutChg>
        <pc:sldLayoutChg chg="modSp mod">
          <pc:chgData name="Giannis Altanopoulos" userId="9454e317-3d50-43eb-8e77-f08307f29523" providerId="ADAL" clId="{527D1AC2-08A0-5661-A26F-F66AB305CC16}" dt="2026-05-27T11:20:07.798" v="57" actId="207"/>
          <pc:sldLayoutMkLst>
            <pc:docMk/>
            <pc:sldMasterMk cId="0" sldId="2147483648"/>
            <pc:sldLayoutMk cId="3558353414" sldId="2147483727"/>
          </pc:sldLayoutMkLst>
          <pc:picChg chg="mod">
            <ac:chgData name="Giannis Altanopoulos" userId="9454e317-3d50-43eb-8e77-f08307f29523" providerId="ADAL" clId="{527D1AC2-08A0-5661-A26F-F66AB305CC16}" dt="2026-05-27T11:20:07.798" v="57" actId="207"/>
            <ac:picMkLst>
              <pc:docMk/>
              <pc:sldMasterMk cId="0" sldId="2147483648"/>
              <pc:sldLayoutMk cId="3558353414" sldId="2147483727"/>
              <ac:picMk id="3" creationId="{DD3FBACF-86CB-DB00-954A-D029FB65B955}"/>
            </ac:picMkLst>
          </pc:picChg>
        </pc:sldLayoutChg>
        <pc:sldLayoutChg chg="modSp mod">
          <pc:chgData name="Giannis Altanopoulos" userId="9454e317-3d50-43eb-8e77-f08307f29523" providerId="ADAL" clId="{527D1AC2-08A0-5661-A26F-F66AB305CC16}" dt="2026-05-27T11:19:57.267" v="56" actId="207"/>
          <pc:sldLayoutMkLst>
            <pc:docMk/>
            <pc:sldMasterMk cId="0" sldId="2147483648"/>
            <pc:sldLayoutMk cId="501924766" sldId="2147483728"/>
          </pc:sldLayoutMkLst>
          <pc:picChg chg="mod">
            <ac:chgData name="Giannis Altanopoulos" userId="9454e317-3d50-43eb-8e77-f08307f29523" providerId="ADAL" clId="{527D1AC2-08A0-5661-A26F-F66AB305CC16}" dt="2026-05-27T11:19:57.267" v="56" actId="207"/>
            <ac:picMkLst>
              <pc:docMk/>
              <pc:sldMasterMk cId="0" sldId="2147483648"/>
              <pc:sldLayoutMk cId="501924766" sldId="2147483728"/>
              <ac:picMk id="3" creationId="{45E715C1-E3B8-5362-6311-41332FE2BBAD}"/>
            </ac:picMkLst>
          </pc:picChg>
        </pc:sldLayoutChg>
        <pc:sldLayoutChg chg="modSp mod">
          <pc:chgData name="Giannis Altanopoulos" userId="9454e317-3d50-43eb-8e77-f08307f29523" providerId="ADAL" clId="{527D1AC2-08A0-5661-A26F-F66AB305CC16}" dt="2026-05-27T11:20:19.681" v="61" actId="207"/>
          <pc:sldLayoutMkLst>
            <pc:docMk/>
            <pc:sldMasterMk cId="0" sldId="2147483648"/>
            <pc:sldLayoutMk cId="1342906032" sldId="2147483729"/>
          </pc:sldLayoutMkLst>
          <pc:picChg chg="mod">
            <ac:chgData name="Giannis Altanopoulos" userId="9454e317-3d50-43eb-8e77-f08307f29523" providerId="ADAL" clId="{527D1AC2-08A0-5661-A26F-F66AB305CC16}" dt="2026-05-27T11:20:16.619" v="60" actId="207"/>
            <ac:picMkLst>
              <pc:docMk/>
              <pc:sldMasterMk cId="0" sldId="2147483648"/>
              <pc:sldLayoutMk cId="1342906032" sldId="2147483729"/>
              <ac:picMk id="2" creationId="{8C6822A8-A664-8A9E-6B6D-EB98A0AAA3B7}"/>
            </ac:picMkLst>
          </pc:picChg>
          <pc:picChg chg="mod">
            <ac:chgData name="Giannis Altanopoulos" userId="9454e317-3d50-43eb-8e77-f08307f29523" providerId="ADAL" clId="{527D1AC2-08A0-5661-A26F-F66AB305CC16}" dt="2026-05-27T11:20:19.681" v="61" actId="207"/>
            <ac:picMkLst>
              <pc:docMk/>
              <pc:sldMasterMk cId="0" sldId="2147483648"/>
              <pc:sldLayoutMk cId="1342906032" sldId="2147483729"/>
              <ac:picMk id="4" creationId="{A2900B1A-16B8-3C03-1067-8FA6338383CE}"/>
            </ac:picMkLst>
          </pc:picChg>
        </pc:sldLayoutChg>
        <pc:sldLayoutChg chg="modSp mod">
          <pc:chgData name="Giannis Altanopoulos" userId="9454e317-3d50-43eb-8e77-f08307f29523" providerId="ADAL" clId="{527D1AC2-08A0-5661-A26F-F66AB305CC16}" dt="2026-05-27T11:20:13.527" v="59" actId="207"/>
          <pc:sldLayoutMkLst>
            <pc:docMk/>
            <pc:sldMasterMk cId="0" sldId="2147483648"/>
            <pc:sldLayoutMk cId="3767769031" sldId="2147483730"/>
          </pc:sldLayoutMkLst>
          <pc:picChg chg="mod">
            <ac:chgData name="Giannis Altanopoulos" userId="9454e317-3d50-43eb-8e77-f08307f29523" providerId="ADAL" clId="{527D1AC2-08A0-5661-A26F-F66AB305CC16}" dt="2026-05-27T11:20:11.367" v="58" actId="207"/>
            <ac:picMkLst>
              <pc:docMk/>
              <pc:sldMasterMk cId="0" sldId="2147483648"/>
              <pc:sldLayoutMk cId="3767769031" sldId="2147483730"/>
              <ac:picMk id="9" creationId="{A181E5B3-AACC-24A2-3D20-CD913A2813DA}"/>
            </ac:picMkLst>
          </pc:picChg>
          <pc:picChg chg="mod">
            <ac:chgData name="Giannis Altanopoulos" userId="9454e317-3d50-43eb-8e77-f08307f29523" providerId="ADAL" clId="{527D1AC2-08A0-5661-A26F-F66AB305CC16}" dt="2026-05-27T11:20:13.527" v="59" actId="207"/>
            <ac:picMkLst>
              <pc:docMk/>
              <pc:sldMasterMk cId="0" sldId="2147483648"/>
              <pc:sldLayoutMk cId="3767769031" sldId="2147483730"/>
              <ac:picMk id="11" creationId="{BA8A1B90-3522-DDF5-EBC8-20723872C714}"/>
            </ac:picMkLst>
          </pc:picChg>
        </pc:sldLayoutChg>
        <pc:sldLayoutChg chg="addSp delSp modSp mod">
          <pc:chgData name="Giannis Altanopoulos" userId="9454e317-3d50-43eb-8e77-f08307f29523" providerId="ADAL" clId="{527D1AC2-08A0-5661-A26F-F66AB305CC16}" dt="2026-05-17T11:12:54.560" v="45" actId="478"/>
          <pc:sldLayoutMkLst>
            <pc:docMk/>
            <pc:sldMasterMk cId="0" sldId="2147483648"/>
            <pc:sldLayoutMk cId="3954252515" sldId="2147483732"/>
          </pc:sldLayoutMkLst>
          <pc:picChg chg="add mod">
            <ac:chgData name="Giannis Altanopoulos" userId="9454e317-3d50-43eb-8e77-f08307f29523" providerId="ADAL" clId="{527D1AC2-08A0-5661-A26F-F66AB305CC16}" dt="2026-05-17T11:12:53.542" v="44" actId="1076"/>
            <ac:picMkLst>
              <pc:docMk/>
              <pc:sldMasterMk cId="0" sldId="2147483648"/>
              <pc:sldLayoutMk cId="3954252515" sldId="2147483732"/>
              <ac:picMk id="2" creationId="{03E23BDF-2B5C-9657-9DD4-8C6306119A55}"/>
            </ac:picMkLst>
          </pc:picChg>
        </pc:sldLayoutChg>
        <pc:sldLayoutChg chg="addSp delSp modSp mod">
          <pc:chgData name="Giannis Altanopoulos" userId="9454e317-3d50-43eb-8e77-f08307f29523" providerId="ADAL" clId="{527D1AC2-08A0-5661-A26F-F66AB305CC16}" dt="2026-05-17T11:12:45.421" v="42" actId="478"/>
          <pc:sldLayoutMkLst>
            <pc:docMk/>
            <pc:sldMasterMk cId="0" sldId="2147483648"/>
            <pc:sldLayoutMk cId="735484849" sldId="2147483733"/>
          </pc:sldLayoutMkLst>
          <pc:picChg chg="add mod">
            <ac:chgData name="Giannis Altanopoulos" userId="9454e317-3d50-43eb-8e77-f08307f29523" providerId="ADAL" clId="{527D1AC2-08A0-5661-A26F-F66AB305CC16}" dt="2026-05-17T11:12:44.593" v="41" actId="1076"/>
            <ac:picMkLst>
              <pc:docMk/>
              <pc:sldMasterMk cId="0" sldId="2147483648"/>
              <pc:sldLayoutMk cId="735484849" sldId="2147483733"/>
              <ac:picMk id="3" creationId="{7CE8187C-E240-4CD5-C1F5-EAC8D4066FE8}"/>
            </ac:picMkLst>
          </pc:picChg>
        </pc:sldLayoutChg>
      </pc:sldMasterChg>
    </pc:docChg>
  </pc:docChgLst>
  <pc:docChgLst>
    <pc:chgData name="Anastasios Patrikakos" userId="95d4e6f6-a0c5-41de-b028-f5ee806452b8" providerId="ADAL" clId="{9B91564B-C5C8-5CA7-8B9A-F42A51FA40EB}"/>
    <pc:docChg chg="modSld">
      <pc:chgData name="Anastasios Patrikakos" userId="95d4e6f6-a0c5-41de-b028-f5ee806452b8" providerId="ADAL" clId="{9B91564B-C5C8-5CA7-8B9A-F42A51FA40EB}" dt="2026-06-11T17:42:58.517" v="12" actId="729"/>
      <pc:docMkLst>
        <pc:docMk/>
      </pc:docMkLst>
      <pc:sldChg chg="modSp mod">
        <pc:chgData name="Anastasios Patrikakos" userId="95d4e6f6-a0c5-41de-b028-f5ee806452b8" providerId="ADAL" clId="{9B91564B-C5C8-5CA7-8B9A-F42A51FA40EB}" dt="2026-05-27T11:26:13.674" v="0" actId="20577"/>
        <pc:sldMkLst>
          <pc:docMk/>
          <pc:sldMk cId="1017094219" sldId="379"/>
        </pc:sldMkLst>
        <pc:spChg chg="mod">
          <ac:chgData name="Anastasios Patrikakos" userId="95d4e6f6-a0c5-41de-b028-f5ee806452b8" providerId="ADAL" clId="{9B91564B-C5C8-5CA7-8B9A-F42A51FA40EB}" dt="2026-05-27T11:26:13.674" v="0" actId="20577"/>
          <ac:spMkLst>
            <pc:docMk/>
            <pc:sldMk cId="1017094219" sldId="379"/>
            <ac:spMk id="7" creationId="{C05C08D5-A123-435F-4620-7C237587276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779531008128399E-2"/>
          <c:y val="4.3026052783141901E-2"/>
          <c:w val="0.88231598183652504"/>
          <c:h val="0.7730762901766049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A1DA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4B0-4C34-BC29-88EFDE92B2E3}"/>
              </c:ext>
            </c:extLst>
          </c:dPt>
          <c:dPt>
            <c:idx val="1"/>
            <c:invertIfNegative val="0"/>
            <c:bubble3D val="0"/>
            <c:spPr>
              <a:solidFill>
                <a:srgbClr val="103D9F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4B0-4C34-BC29-88EFDE92B2E3}"/>
              </c:ext>
            </c:extLst>
          </c:dPt>
          <c:dPt>
            <c:idx val="2"/>
            <c:invertIfNegative val="0"/>
            <c:bubble3D val="0"/>
            <c:spPr>
              <a:solidFill>
                <a:srgbClr val="106DD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4B0-4C34-BC29-88EFDE92B2E3}"/>
              </c:ext>
            </c:extLst>
          </c:dPt>
          <c:dPt>
            <c:idx val="3"/>
            <c:invertIfNegative val="0"/>
            <c:bubble3D val="0"/>
            <c:spPr>
              <a:solidFill>
                <a:srgbClr val="3D8EFF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4B0-4C34-BC29-88EFDE92B2E3}"/>
              </c:ext>
            </c:extLst>
          </c:dPt>
          <c:dPt>
            <c:idx val="4"/>
            <c:invertIfNegative val="0"/>
            <c:bubble3D val="0"/>
            <c:spPr>
              <a:solidFill>
                <a:schemeClr val="tx2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4B0-4C34-BC29-88EFDE92B2E3}"/>
              </c:ext>
            </c:extLst>
          </c:dPt>
          <c:dPt>
            <c:idx val="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4B0-4C34-BC29-88EFDE92B2E3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4B0-4C34-BC29-88EFDE92B2E3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B4B0-4C34-BC29-88EFDE92B2E3}"/>
              </c:ext>
            </c:extLst>
          </c:dPt>
          <c:dPt>
            <c:idx val="8"/>
            <c:invertIfNegative val="0"/>
            <c:bubble3D val="0"/>
            <c:spPr>
              <a:solidFill>
                <a:srgbClr val="778197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4B0-4C34-BC29-88EFDE92B2E3}"/>
              </c:ext>
            </c:extLst>
          </c:dPt>
          <c:dPt>
            <c:idx val="9"/>
            <c:invertIfNegative val="0"/>
            <c:bubble3D val="0"/>
            <c:spPr>
              <a:solidFill>
                <a:srgbClr val="40403B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B4B0-4C34-BC29-88EFDE92B2E3}"/>
              </c:ext>
            </c:extLst>
          </c:dPt>
          <c:cat>
            <c:strRef>
              <c:f>Sheet1!$A$2:$A$11</c:f>
              <c:strCache>
                <c:ptCount val="10"/>
                <c:pt idx="0">
                  <c:v>Element</c:v>
                </c:pt>
                <c:pt idx="1">
                  <c:v>Element</c:v>
                </c:pt>
                <c:pt idx="2">
                  <c:v>Element</c:v>
                </c:pt>
                <c:pt idx="3">
                  <c:v>Element</c:v>
                </c:pt>
                <c:pt idx="4">
                  <c:v>Element</c:v>
                </c:pt>
                <c:pt idx="5">
                  <c:v>Element</c:v>
                </c:pt>
                <c:pt idx="6">
                  <c:v>Element</c:v>
                </c:pt>
                <c:pt idx="7">
                  <c:v>Element</c:v>
                </c:pt>
                <c:pt idx="8">
                  <c:v>Element</c:v>
                </c:pt>
                <c:pt idx="9">
                  <c:v>Element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0.5</c:v>
                </c:pt>
                <c:pt idx="4">
                  <c:v>0.5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0.5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4B0-4C34-BC29-88EFDE92B2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"/>
        <c:axId val="-350770240"/>
        <c:axId val="-350772288"/>
      </c:barChart>
      <c:catAx>
        <c:axId val="-350770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tx2"/>
                </a:solidFill>
                <a:latin typeface="Source Sans Pro" panose="020B0503030403020204" charset="0"/>
                <a:ea typeface="+mn-ea"/>
                <a:cs typeface="+mn-cs"/>
              </a:defRPr>
            </a:pPr>
            <a:endParaRPr lang="en-US"/>
          </a:p>
        </c:txPr>
        <c:crossAx val="-350772288"/>
        <c:crosses val="autoZero"/>
        <c:auto val="0"/>
        <c:lblAlgn val="ctr"/>
        <c:lblOffset val="100"/>
        <c:noMultiLvlLbl val="0"/>
      </c:catAx>
      <c:valAx>
        <c:axId val="-35077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pPr>
            <a:endParaRPr lang="en-US"/>
          </a:p>
        </c:txPr>
        <c:crossAx val="-3507702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63a8f09-e9b8-4a93-a8e2-ec4d8ab8a630}"/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lang="en-US" baseline="0">
          <a:latin typeface="Source Sans Pro" panose="020B050303040302020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>
            <a:extLst>
              <a:ext uri="{FF2B5EF4-FFF2-40B4-BE49-F238E27FC236}">
                <a16:creationId xmlns:a16="http://schemas.microsoft.com/office/drawing/2014/main" id="{9E6DFFE6-22BF-D009-447F-0CBED8BF66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4D678C0D-5BF2-E39D-BAEC-60631B06CA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A78C1DCD-4249-8E34-A8BD-869FCA22BC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DD361-A6E5-4C5E-AF58-C1BC47A3955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07600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eologica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eologica" pitchFamily="2" charset="0"/>
              </a:defRPr>
            </a:lvl1pPr>
          </a:lstStyle>
          <a:p>
            <a:fld id="{C51C1A75-B31C-FA43-917E-2A6BB3EDE372}" type="datetimeFigureOut">
              <a:rPr lang="en-US" smtClean="0"/>
              <a:pPr/>
              <a:t>6/15/26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eologica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eologica" pitchFamily="2" charset="0"/>
              </a:defRPr>
            </a:lvl1pPr>
          </a:lstStyle>
          <a:p>
            <a:fld id="{B26B71E1-FE06-FE4D-ACD5-B3D5ACD4F3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B71E1-FE06-FE4D-ACD5-B3D5ACD4F34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208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EC57A-344D-4563-9781-2E312187105F}" type="slidenum">
              <a:rPr lang="el-GR" smtClean="0"/>
              <a:t>12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0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20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2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21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31308" y="1578927"/>
            <a:ext cx="2281383" cy="198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93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0E712178-43FC-F938-5510-BE1950C1A4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70" y="1411550"/>
            <a:ext cx="7488237" cy="2382332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 dirty="0"/>
              <a:t>Click to edit / text only in white</a:t>
            </a:r>
          </a:p>
        </p:txBody>
      </p:sp>
      <p:pic>
        <p:nvPicPr>
          <p:cNvPr id="5" name="Γραφικό 2">
            <a:extLst>
              <a:ext uri="{FF2B5EF4-FFF2-40B4-BE49-F238E27FC236}">
                <a16:creationId xmlns:a16="http://schemas.microsoft.com/office/drawing/2014/main" id="{185418D7-8BEC-0980-8BC6-4FB9C99CE0F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EA52CFE4-35F8-3087-C0D7-7EE30FF82E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7488236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37C8E16B-6F4C-A4D2-4FCF-99E34C722B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7488236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7F8ABAF8-18F5-4B24-BC78-9BB598A675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7488236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D9A79F92-28C4-B7E2-BB9F-E26978BCC4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57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0E712178-43FC-F938-5510-BE1950C1A4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71" y="1411549"/>
            <a:ext cx="5078794" cy="2405077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 dirty="0"/>
              <a:t>Click to edit / text only in white</a:t>
            </a:r>
          </a:p>
        </p:txBody>
      </p:sp>
      <p:pic>
        <p:nvPicPr>
          <p:cNvPr id="5" name="Γραφικό 2">
            <a:extLst>
              <a:ext uri="{FF2B5EF4-FFF2-40B4-BE49-F238E27FC236}">
                <a16:creationId xmlns:a16="http://schemas.microsoft.com/office/drawing/2014/main" id="{185418D7-8BEC-0980-8BC6-4FB9C99CE0F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6AC1BE55-7B43-DE37-2784-C89EA855DC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3995730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A69C1213-DC13-A984-DB68-74DF0609008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3995730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1965A751-48F6-0558-7244-B6CB01D7F0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3995730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  <p:pic>
        <p:nvPicPr>
          <p:cNvPr id="13" name="Γραφικό 12">
            <a:extLst>
              <a:ext uri="{FF2B5EF4-FFF2-40B4-BE49-F238E27FC236}">
                <a16:creationId xmlns:a16="http://schemas.microsoft.com/office/drawing/2014/main" id="{8127B95E-747A-287A-D31A-C74AE1D0D25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73957" y="469900"/>
            <a:ext cx="2653073" cy="3742787"/>
          </a:xfrm>
          <a:prstGeom prst="rect">
            <a:avLst/>
          </a:prstGeom>
        </p:spPr>
      </p:pic>
      <p:sp>
        <p:nvSpPr>
          <p:cNvPr id="15" name="Γραφικό 1">
            <a:extLst>
              <a:ext uri="{FF2B5EF4-FFF2-40B4-BE49-F238E27FC236}">
                <a16:creationId xmlns:a16="http://schemas.microsoft.com/office/drawing/2014/main" id="{6C41F853-B965-78B7-6012-2B9C76A1C116}"/>
              </a:ext>
            </a:extLst>
          </p:cNvPr>
          <p:cNvSpPr/>
          <p:nvPr userDrawn="1"/>
        </p:nvSpPr>
        <p:spPr>
          <a:xfrm rot="9832506">
            <a:off x="6837815" y="572356"/>
            <a:ext cx="1690863" cy="2367722"/>
          </a:xfrm>
          <a:custGeom>
            <a:avLst/>
            <a:gdLst>
              <a:gd name="connsiteX0" fmla="*/ 374230 w 1846797"/>
              <a:gd name="connsiteY0" fmla="*/ 502367 h 2586077"/>
              <a:gd name="connsiteX1" fmla="*/ 1435936 w 1846797"/>
              <a:gd name="connsiteY1" fmla="*/ 0 h 2586077"/>
              <a:gd name="connsiteX2" fmla="*/ 1846798 w 1846797"/>
              <a:gd name="connsiteY2" fmla="*/ 2064420 h 2586077"/>
              <a:gd name="connsiteX3" fmla="*/ 0 w 1846797"/>
              <a:gd name="connsiteY3" fmla="*/ 2586078 h 2586077"/>
              <a:gd name="connsiteX4" fmla="*/ 374230 w 1846797"/>
              <a:gd name="connsiteY4" fmla="*/ 502367 h 2586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797" h="2586077">
                <a:moveTo>
                  <a:pt x="374230" y="502367"/>
                </a:moveTo>
                <a:lnTo>
                  <a:pt x="1435936" y="0"/>
                </a:lnTo>
                <a:lnTo>
                  <a:pt x="1846798" y="2064420"/>
                </a:lnTo>
                <a:lnTo>
                  <a:pt x="0" y="2586078"/>
                </a:lnTo>
                <a:lnTo>
                  <a:pt x="374230" y="502367"/>
                </a:lnTo>
                <a:close/>
              </a:path>
            </a:pathLst>
          </a:custGeom>
          <a:solidFill>
            <a:srgbClr val="3D8EFF"/>
          </a:solidFill>
          <a:ln w="2324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>
              <a:latin typeface="Geologica" pitchFamily="2" charset="0"/>
            </a:endParaRPr>
          </a:p>
        </p:txBody>
      </p:sp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E7FB9FAB-0F89-3BB9-DD71-DF2A601816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86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Quote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Εικόνα 8">
            <a:extLst>
              <a:ext uri="{FF2B5EF4-FFF2-40B4-BE49-F238E27FC236}">
                <a16:creationId xmlns:a16="http://schemas.microsoft.com/office/drawing/2014/main" id="{BBA9638D-8B27-9357-076E-FFBAD10016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3999" cy="514350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C2A6FB2-F662-E334-6936-70D0F1591A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270" y="1411550"/>
            <a:ext cx="7488237" cy="2399916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 dirty="0"/>
              <a:t>Click to edit / text only in white</a:t>
            </a:r>
          </a:p>
        </p:txBody>
      </p:sp>
      <p:pic>
        <p:nvPicPr>
          <p:cNvPr id="11" name="Γραφικό 2">
            <a:extLst>
              <a:ext uri="{FF2B5EF4-FFF2-40B4-BE49-F238E27FC236}">
                <a16:creationId xmlns:a16="http://schemas.microsoft.com/office/drawing/2014/main" id="{C0BFB7B3-D0B4-F873-5559-4911E3CBC07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5E3650B1-3360-06C3-5760-FC1E072BD74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7488236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7" name="Text Placeholder 26">
            <a:extLst>
              <a:ext uri="{FF2B5EF4-FFF2-40B4-BE49-F238E27FC236}">
                <a16:creationId xmlns:a16="http://schemas.microsoft.com/office/drawing/2014/main" id="{AF2B3B49-421D-A010-DD5D-17FB7A9D75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7488236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B9ED7897-2BB4-BED9-BB52-AEF45B19D4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7488236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750FC878-C501-6BE4-C1BC-55DE722A40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Quote + Ic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Εικόνα 8">
            <a:extLst>
              <a:ext uri="{FF2B5EF4-FFF2-40B4-BE49-F238E27FC236}">
                <a16:creationId xmlns:a16="http://schemas.microsoft.com/office/drawing/2014/main" id="{BBA9638D-8B27-9357-076E-FFBAD10016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3999" cy="514350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2450DA7-89EF-1E51-A2BF-F2A1B1982A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270" y="1411550"/>
            <a:ext cx="7488237" cy="2399916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 dirty="0"/>
              <a:t>Click to edit / text only in white</a:t>
            </a:r>
          </a:p>
        </p:txBody>
      </p:sp>
      <p:pic>
        <p:nvPicPr>
          <p:cNvPr id="7" name="Γραφικό 2">
            <a:extLst>
              <a:ext uri="{FF2B5EF4-FFF2-40B4-BE49-F238E27FC236}">
                <a16:creationId xmlns:a16="http://schemas.microsoft.com/office/drawing/2014/main" id="{DA928579-F080-77C4-BDAE-58B5D0681F6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5FF5164A-496A-24E9-338F-EFF4BA6B65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2" y="4037522"/>
            <a:ext cx="7488237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9B27F9A8-A8BA-F325-B139-9072BAA55B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2" y="4303333"/>
            <a:ext cx="7488237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F61E1393-C8CC-66DC-86CA-83D0B17D1D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4568090"/>
            <a:ext cx="7488237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576270" y="1411549"/>
            <a:ext cx="7488237" cy="2347163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 dirty="0"/>
              <a:t>Click to edit / text only in white</a:t>
            </a:r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0894AFBA-840F-D767-06BD-23BF20D443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2" y="4037522"/>
            <a:ext cx="7488237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840C66F0-0BA8-39B7-F286-6ACF44F80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2" y="4303333"/>
            <a:ext cx="7488237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B8C5C494-C0D2-A688-E9BB-A9948F91C96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4568090"/>
            <a:ext cx="7488237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14D3950A-D41B-48D4-315A-9ED317283F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εικόνας 3">
            <a:extLst>
              <a:ext uri="{FF2B5EF4-FFF2-40B4-BE49-F238E27FC236}">
                <a16:creationId xmlns:a16="http://schemas.microsoft.com/office/drawing/2014/main" id="{EEE7BC08-3402-4305-1C01-28D2BAEBD2F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9144000" cy="51435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-GR" dirty="0"/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29199E7A-EE59-7A06-1192-3C0A42D077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2" y="4037522"/>
            <a:ext cx="7529719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F04D5651-C181-559B-A12D-D6212F6AE1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2" y="4303333"/>
            <a:ext cx="7529719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6E425835-4214-39A2-F486-CB9E07B5F6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4568090"/>
            <a:ext cx="7529719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C945152B-D72B-D155-124E-0702D5AF745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46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FA8FC77D-7372-E3E6-3048-5881566B0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  <p:pic>
        <p:nvPicPr>
          <p:cNvPr id="9" name="Γραφικό 2">
            <a:extLst>
              <a:ext uri="{FF2B5EF4-FFF2-40B4-BE49-F238E27FC236}">
                <a16:creationId xmlns:a16="http://schemas.microsoft.com/office/drawing/2014/main" id="{DEA13197-B80F-92A8-0D3D-657BCDCE70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B90B592-BFFB-A75A-2161-18675DFB3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6774519" cy="8676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137EA5FF-8268-D9A4-36C4-B47E6DE1373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3" name="Θέση κειμένου 6">
            <a:extLst>
              <a:ext uri="{FF2B5EF4-FFF2-40B4-BE49-F238E27FC236}">
                <a16:creationId xmlns:a16="http://schemas.microsoft.com/office/drawing/2014/main" id="{51945C81-31F1-E0CE-32F5-517F4146378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8" y="1620037"/>
            <a:ext cx="6774519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1645534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5EDE067B-E391-2F81-2ABD-530CA89A4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D81C4713-895C-0637-61B0-E8A3030A14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C844FE7D-9E81-827D-E812-A853A787C0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9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5C0CB2-BC55-0E53-7179-007C1CCDF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9" y="270748"/>
            <a:ext cx="6774519" cy="8676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32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CB06378C-4778-B1BA-4DBF-5FEE202615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0" name="Θέση κειμένου 6">
            <a:extLst>
              <a:ext uri="{FF2B5EF4-FFF2-40B4-BE49-F238E27FC236}">
                <a16:creationId xmlns:a16="http://schemas.microsoft.com/office/drawing/2014/main" id="{3A9D65D3-B0B0-B9F4-F915-820521B1070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93531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2717600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FA8FC77D-7372-E3E6-3048-5881566B0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  <p:pic>
        <p:nvPicPr>
          <p:cNvPr id="9" name="Γραφικό 2">
            <a:extLst>
              <a:ext uri="{FF2B5EF4-FFF2-40B4-BE49-F238E27FC236}">
                <a16:creationId xmlns:a16="http://schemas.microsoft.com/office/drawing/2014/main" id="{DEA13197-B80F-92A8-0D3D-657BCDCE70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12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137EA5FF-8268-D9A4-36C4-B47E6DE1373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3" name="Θέση κειμένου 6">
            <a:extLst>
              <a:ext uri="{FF2B5EF4-FFF2-40B4-BE49-F238E27FC236}">
                <a16:creationId xmlns:a16="http://schemas.microsoft.com/office/drawing/2014/main" id="{51945C81-31F1-E0CE-32F5-517F4146378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8" y="1620037"/>
            <a:ext cx="6774519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pic>
        <p:nvPicPr>
          <p:cNvPr id="3" name="Γραφικό 2">
            <a:extLst>
              <a:ext uri="{FF2B5EF4-FFF2-40B4-BE49-F238E27FC236}">
                <a16:creationId xmlns:a16="http://schemas.microsoft.com/office/drawing/2014/main" id="{45E715C1-E3B8-5362-6311-41332FE2BBA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 flipH="1">
            <a:off x="61745" y="459689"/>
            <a:ext cx="1434108" cy="74018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6816208-5B69-6BAE-EEB7-3A64DDDD90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6774518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1924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5EDE067B-E391-2F81-2ABD-530CA89A4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D81C4713-895C-0637-61B0-E8A3030A14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C844FE7D-9E81-827D-E812-A853A787C0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9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pic>
        <p:nvPicPr>
          <p:cNvPr id="9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CB06378C-4778-B1BA-4DBF-5FEE202615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0" name="Θέση κειμένου 6">
            <a:extLst>
              <a:ext uri="{FF2B5EF4-FFF2-40B4-BE49-F238E27FC236}">
                <a16:creationId xmlns:a16="http://schemas.microsoft.com/office/drawing/2014/main" id="{3A9D65D3-B0B0-B9F4-F915-820521B1070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93531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pic>
        <p:nvPicPr>
          <p:cNvPr id="3" name="Γραφικό 2">
            <a:extLst>
              <a:ext uri="{FF2B5EF4-FFF2-40B4-BE49-F238E27FC236}">
                <a16:creationId xmlns:a16="http://schemas.microsoft.com/office/drawing/2014/main" id="{DD3FBACF-86CB-DB00-954A-D029FB65B95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 flipH="1">
            <a:off x="61745" y="459689"/>
            <a:ext cx="1434108" cy="74018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16FC0D0-A25D-A958-FB1E-67D889DD2A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6912428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8353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>
            <a:extLst>
              <a:ext uri="{FF2B5EF4-FFF2-40B4-BE49-F238E27FC236}">
                <a16:creationId xmlns:a16="http://schemas.microsoft.com/office/drawing/2014/main" id="{9ADA5F25-E870-6823-CEE4-063D31E46B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3746"/>
            <a:ext cx="9524181" cy="53573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E8187C-E240-4CD5-C1F5-EAC8D4066F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75115" y="403374"/>
            <a:ext cx="4593770" cy="80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848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36BCC61A-D965-3960-F105-4C08ED51901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9" name="Γραφικό 8">
            <a:extLst>
              <a:ext uri="{FF2B5EF4-FFF2-40B4-BE49-F238E27FC236}">
                <a16:creationId xmlns:a16="http://schemas.microsoft.com/office/drawing/2014/main" id="{A181E5B3-AACC-24A2-3D20-CD913A2813D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71221" y="415980"/>
            <a:ext cx="1118199" cy="57713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259A1FE5-77E0-0C91-231C-7B802F7BD4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4741" y="270748"/>
            <a:ext cx="6774519" cy="867600"/>
          </a:xfrm>
        </p:spPr>
        <p:txBody>
          <a:bodyPr>
            <a:normAutofit/>
          </a:bodyPr>
          <a:lstStyle>
            <a:lvl1pPr marL="0"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Γραφικό 10">
            <a:extLst>
              <a:ext uri="{FF2B5EF4-FFF2-40B4-BE49-F238E27FC236}">
                <a16:creationId xmlns:a16="http://schemas.microsoft.com/office/drawing/2014/main" id="{BA8A1B90-3522-DDF5-EBC8-20723872C71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254581" y="415979"/>
            <a:ext cx="1118199" cy="577135"/>
          </a:xfrm>
          <a:prstGeom prst="rect">
            <a:avLst/>
          </a:prstGeom>
        </p:spPr>
      </p:pic>
      <p:sp>
        <p:nvSpPr>
          <p:cNvPr id="12" name="Θέση κειμένου 6">
            <a:extLst>
              <a:ext uri="{FF2B5EF4-FFF2-40B4-BE49-F238E27FC236}">
                <a16:creationId xmlns:a16="http://schemas.microsoft.com/office/drawing/2014/main" id="{F6A7E947-3DF5-AFF8-8DF1-13591480C5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9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pic>
        <p:nvPicPr>
          <p:cNvPr id="13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1D3A1B8D-08A1-6274-80FC-C42F10F4AE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4" name="Θέση κειμένου 6">
            <a:extLst>
              <a:ext uri="{FF2B5EF4-FFF2-40B4-BE49-F238E27FC236}">
                <a16:creationId xmlns:a16="http://schemas.microsoft.com/office/drawing/2014/main" id="{A6A8CEAC-FBBC-5AF7-60E8-BA237751896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93531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3767769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5EDE067B-E391-2F81-2ABD-530CA89A4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916" y="2440912"/>
            <a:ext cx="1140415" cy="867600"/>
          </a:xfrm>
          <a:prstGeom prst="rect">
            <a:avLst/>
          </a:prstGeom>
        </p:spPr>
      </p:pic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D81C4713-895C-0637-61B0-E8A3030A14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C844FE7D-9E81-827D-E812-A853A787C0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2740" y="2571750"/>
            <a:ext cx="3508176" cy="1197898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sp>
        <p:nvSpPr>
          <p:cNvPr id="10" name="Θέση κειμένου 6">
            <a:extLst>
              <a:ext uri="{FF2B5EF4-FFF2-40B4-BE49-F238E27FC236}">
                <a16:creationId xmlns:a16="http://schemas.microsoft.com/office/drawing/2014/main" id="{3A9D65D3-B0B0-B9F4-F915-820521B1070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3632" y="2112867"/>
            <a:ext cx="3508176" cy="1197898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pic>
        <p:nvPicPr>
          <p:cNvPr id="2" name="Γραφικό 1">
            <a:extLst>
              <a:ext uri="{FF2B5EF4-FFF2-40B4-BE49-F238E27FC236}">
                <a16:creationId xmlns:a16="http://schemas.microsoft.com/office/drawing/2014/main" id="{8C6822A8-A664-8A9E-6B6D-EB98A0AAA3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771221" y="415980"/>
            <a:ext cx="1118199" cy="57713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4CF2DBD-64EA-5D98-BE89-1E58ED5A42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4741" y="270748"/>
            <a:ext cx="6774519" cy="867600"/>
          </a:xfrm>
        </p:spPr>
        <p:txBody>
          <a:bodyPr>
            <a:normAutofit/>
          </a:bodyPr>
          <a:lstStyle>
            <a:lvl1pPr marL="0"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Γραφικό 3">
            <a:extLst>
              <a:ext uri="{FF2B5EF4-FFF2-40B4-BE49-F238E27FC236}">
                <a16:creationId xmlns:a16="http://schemas.microsoft.com/office/drawing/2014/main" id="{A2900B1A-16B8-3C03-1067-8FA6338383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7254581" y="415979"/>
            <a:ext cx="1118199" cy="57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06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 0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6"/>
          <p:cNvSpPr>
            <a:spLocks noGrp="1"/>
          </p:cNvSpPr>
          <p:nvPr>
            <p:ph type="body" sz="quarter" idx="18" hasCustomPrompt="1"/>
          </p:nvPr>
        </p:nvSpPr>
        <p:spPr>
          <a:xfrm>
            <a:off x="572392" y="2057655"/>
            <a:ext cx="4887659" cy="524951"/>
          </a:xfrm>
          <a:solidFill>
            <a:srgbClr val="3D8EFF"/>
          </a:solidFill>
        </p:spPr>
        <p:txBody>
          <a:bodyPr vert="horz" lIns="180000" tIns="144000" rIns="180000" bIns="144000" rtlCol="0">
            <a:normAutofit/>
          </a:bodyPr>
          <a:lstStyle>
            <a:lvl1pPr>
              <a:defRPr lang="en-US"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Sub Title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72393" y="978603"/>
            <a:ext cx="4896590" cy="1079052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sz="quarter" idx="20"/>
          </p:nvPr>
        </p:nvSpPr>
        <p:spPr>
          <a:xfrm>
            <a:off x="5712051" y="0"/>
            <a:ext cx="3431949" cy="5143500"/>
          </a:xfr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en-US" dirty="0"/>
          </a:p>
        </p:txBody>
      </p:sp>
      <p:pic>
        <p:nvPicPr>
          <p:cNvPr id="8" name="Γραφικό 2">
            <a:extLst>
              <a:ext uri="{FF2B5EF4-FFF2-40B4-BE49-F238E27FC236}">
                <a16:creationId xmlns:a16="http://schemas.microsoft.com/office/drawing/2014/main" id="{454C4A3D-4841-61FC-B09A-CD50D9011D1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Θέση κειμένου 6">
            <a:extLst>
              <a:ext uri="{FF2B5EF4-FFF2-40B4-BE49-F238E27FC236}">
                <a16:creationId xmlns:a16="http://schemas.microsoft.com/office/drawing/2014/main" id="{7C99F375-4382-CE35-3673-A9FB3630697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2392" y="2759772"/>
            <a:ext cx="3982963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pic>
        <p:nvPicPr>
          <p:cNvPr id="2" name="Εικόνα 1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EF8AB815-E132-BFFB-90A2-BC420C710D8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AA0C1DB2-8774-74D5-D0A1-EE7AC39F1B7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2392" y="2057655"/>
            <a:ext cx="3480861" cy="554448"/>
          </a:xfrm>
          <a:solidFill>
            <a:srgbClr val="3D8EFF"/>
          </a:solidFill>
        </p:spPr>
        <p:txBody>
          <a:bodyPr vert="horz" lIns="180000" tIns="144000" rIns="180000" bIns="144000" rtlCol="0">
            <a:normAutofit/>
          </a:bodyPr>
          <a:lstStyle>
            <a:lvl1pPr>
              <a:defRPr lang="en-US"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 Title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4CDB14-7B86-E72F-5581-E97411636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2393" y="978603"/>
            <a:ext cx="3480861" cy="1079052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6325737-9652-8842-B5FE-997AD11F6369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4167555" y="0"/>
            <a:ext cx="4976446" cy="5143500"/>
          </a:xfr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en-US"/>
          </a:p>
        </p:txBody>
      </p:sp>
      <p:pic>
        <p:nvPicPr>
          <p:cNvPr id="9" name="Γραφικό 2">
            <a:extLst>
              <a:ext uri="{FF2B5EF4-FFF2-40B4-BE49-F238E27FC236}">
                <a16:creationId xmlns:a16="http://schemas.microsoft.com/office/drawing/2014/main" id="{2BA27349-6652-A60D-2684-F3A1D76484C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10" name="Θέση κειμένου 6">
            <a:extLst>
              <a:ext uri="{FF2B5EF4-FFF2-40B4-BE49-F238E27FC236}">
                <a16:creationId xmlns:a16="http://schemas.microsoft.com/office/drawing/2014/main" id="{D0E2C304-0949-FFE9-BAB5-872FA5DCDE2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2392" y="2759772"/>
            <a:ext cx="3480861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pic>
        <p:nvPicPr>
          <p:cNvPr id="11" name="Εικόνα 10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FB950D59-1459-15F6-EBBF-5D71106B22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672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7CBBEDAD-0EDA-7229-4A13-87EB960D85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0993" r="10993"/>
          <a:stretch>
            <a:fillRect/>
          </a:stretch>
        </p:blipFill>
        <p:spPr>
          <a:xfrm rot="5880000">
            <a:off x="1941067" y="-323478"/>
            <a:ext cx="4451350" cy="627634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89038" y="978603"/>
            <a:ext cx="8093407" cy="1079051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9F226E01-6667-C2D4-D3D2-7A59FF7C50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2" name="Θέση κειμένου 6">
            <a:extLst>
              <a:ext uri="{FF2B5EF4-FFF2-40B4-BE49-F238E27FC236}">
                <a16:creationId xmlns:a16="http://schemas.microsoft.com/office/drawing/2014/main" id="{BEAE096C-2144-FDBB-E2A6-F59B0EF0208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7" y="2302279"/>
            <a:ext cx="8093407" cy="2419846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/>
              <a:t>Δεύτερο επίπεδο</a:t>
            </a:r>
          </a:p>
          <a:p>
            <a:pPr lvl="2"/>
            <a:r>
              <a:rPr lang="el-GR" dirty="0"/>
              <a:t>Τρίτο επίπεδο</a:t>
            </a:r>
          </a:p>
        </p:txBody>
      </p:sp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841766D6-AE61-3CF7-D62F-05FF171450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0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4EE78B47-BB46-8D88-BA21-14EB3BC629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0993" r="10993"/>
          <a:stretch>
            <a:fillRect/>
          </a:stretch>
        </p:blipFill>
        <p:spPr>
          <a:xfrm rot="5880000">
            <a:off x="1941067" y="-323478"/>
            <a:ext cx="4451350" cy="6276340"/>
          </a:xfrm>
          <a:prstGeom prst="rect">
            <a:avLst/>
          </a:prstGeom>
        </p:spPr>
      </p:pic>
      <p:pic>
        <p:nvPicPr>
          <p:cNvPr id="8" name="Γραφικό 2">
            <a:extLst>
              <a:ext uri="{FF2B5EF4-FFF2-40B4-BE49-F238E27FC236}">
                <a16:creationId xmlns:a16="http://schemas.microsoft.com/office/drawing/2014/main" id="{E66ABD80-0D20-9852-9417-9261DCA1DBB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Θέση εικόνας 6">
            <a:extLst>
              <a:ext uri="{FF2B5EF4-FFF2-40B4-BE49-F238E27FC236}">
                <a16:creationId xmlns:a16="http://schemas.microsoft.com/office/drawing/2014/main" id="{E3D40BA2-9D4A-FBB9-2434-0F0F255BF3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7138" y="1982788"/>
            <a:ext cx="935037" cy="933450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32" name="Title 2">
            <a:extLst>
              <a:ext uri="{FF2B5EF4-FFF2-40B4-BE49-F238E27FC236}">
                <a16:creationId xmlns:a16="http://schemas.microsoft.com/office/drawing/2014/main" id="{80C75C45-E814-49FC-B7CE-C9BFF8A3DF10}"/>
              </a:ext>
            </a:extLst>
          </p:cNvPr>
          <p:cNvSpPr txBox="1"/>
          <p:nvPr userDrawn="1"/>
        </p:nvSpPr>
        <p:spPr>
          <a:xfrm>
            <a:off x="578193" y="492700"/>
            <a:ext cx="8093407" cy="6737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i="0" dirty="0">
                <a:solidFill>
                  <a:srgbClr val="40403B"/>
                </a:solidFill>
                <a:latin typeface="Geologica SemiBold" pitchFamily="2" charset="0"/>
              </a:rPr>
              <a:t>Our Team of 3</a:t>
            </a:r>
          </a:p>
        </p:txBody>
      </p:sp>
      <p:sp>
        <p:nvSpPr>
          <p:cNvPr id="9" name="Θέση εικόνας 6">
            <a:extLst>
              <a:ext uri="{FF2B5EF4-FFF2-40B4-BE49-F238E27FC236}">
                <a16:creationId xmlns:a16="http://schemas.microsoft.com/office/drawing/2014/main" id="{618D2041-117F-510B-CFFD-3943DE8D69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2046" y="1982085"/>
            <a:ext cx="935037" cy="933450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10" name="Θέση εικόνας 6">
            <a:extLst>
              <a:ext uri="{FF2B5EF4-FFF2-40B4-BE49-F238E27FC236}">
                <a16:creationId xmlns:a16="http://schemas.microsoft.com/office/drawing/2014/main" id="{05A28CBE-0EA3-9E0B-6E2A-99DEE22CCEB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70528" y="2003125"/>
            <a:ext cx="935037" cy="933450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16" name="Text Placeholder 26">
            <a:extLst>
              <a:ext uri="{FF2B5EF4-FFF2-40B4-BE49-F238E27FC236}">
                <a16:creationId xmlns:a16="http://schemas.microsoft.com/office/drawing/2014/main" id="{07DD1576-6856-294D-6770-E83113124B5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27138" y="3526990"/>
            <a:ext cx="1080000" cy="216000"/>
          </a:xfrm>
        </p:spPr>
        <p:txBody>
          <a:bodyPr vert="horz" lIns="91440" tIns="45720" rIns="91440" bIns="45720" rtlCol="0">
            <a:noAutofit/>
          </a:bodyPr>
          <a:lstStyle>
            <a:lvl1pPr algn="just">
              <a:defRPr lang="en-US" sz="1000" b="1">
                <a:solidFill>
                  <a:srgbClr val="FF0000"/>
                </a:solidFill>
                <a:latin typeface="Geologica Roman" pitchFamily="2" charset="0"/>
              </a:defRPr>
            </a:lvl1pPr>
          </a:lstStyle>
          <a:p>
            <a:pPr lvl="0" algn="ctr"/>
            <a:r>
              <a:rPr lang="en-US" dirty="0"/>
              <a:t>Name</a:t>
            </a:r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17E5AB97-D1A2-B867-0496-FC8B8F05462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227138" y="3869953"/>
            <a:ext cx="1080000" cy="569741"/>
          </a:xfrm>
        </p:spPr>
        <p:txBody>
          <a:bodyPr vert="horz" lIns="36000" tIns="45720" rIns="36000" bIns="45720" rtlCol="0">
            <a:normAutofit/>
          </a:bodyPr>
          <a:lstStyle>
            <a:lvl1pPr>
              <a:defRPr lang="en-US" sz="1000" b="0" i="0">
                <a:solidFill>
                  <a:srgbClr val="40403B"/>
                </a:solidFill>
                <a:latin typeface="Geologica Light" pitchFamily="2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lvl="0" algn="ctr"/>
            <a:r>
              <a:rPr lang="en-US" dirty="0"/>
              <a:t>Occupation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32CC28C-B4B3-DAB9-C98B-C69097DAA32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42046" y="3526990"/>
            <a:ext cx="1080000" cy="216000"/>
          </a:xfrm>
        </p:spPr>
        <p:txBody>
          <a:bodyPr vert="horz" lIns="91440" tIns="45720" rIns="91440" bIns="45720" rtlCol="0">
            <a:noAutofit/>
          </a:bodyPr>
          <a:lstStyle>
            <a:lvl1pPr algn="just">
              <a:defRPr lang="en-US" sz="1000" b="1">
                <a:solidFill>
                  <a:srgbClr val="FF0000"/>
                </a:solidFill>
                <a:latin typeface="Geologica Roman" pitchFamily="2" charset="0"/>
              </a:defRPr>
            </a:lvl1pPr>
          </a:lstStyle>
          <a:p>
            <a:pPr lvl="0" algn="ctr"/>
            <a:r>
              <a:rPr lang="en-US" dirty="0"/>
              <a:t>Name</a:t>
            </a:r>
          </a:p>
        </p:txBody>
      </p: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01AA43AF-980B-D1E4-5268-DB910654C5B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842046" y="3869953"/>
            <a:ext cx="1080000" cy="569741"/>
          </a:xfrm>
        </p:spPr>
        <p:txBody>
          <a:bodyPr vert="horz" lIns="36000" tIns="45720" rIns="36000" bIns="45720" rtlCol="0">
            <a:normAutofit/>
          </a:bodyPr>
          <a:lstStyle>
            <a:lvl1pPr>
              <a:defRPr lang="en-US" sz="1000" b="0" i="0">
                <a:solidFill>
                  <a:srgbClr val="40403B"/>
                </a:solidFill>
                <a:latin typeface="Geologica Light" pitchFamily="2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lvl="0" algn="ctr"/>
            <a:r>
              <a:rPr lang="en-US" dirty="0"/>
              <a:t>Occupation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EF4439BB-7801-CFC4-0884-0AB9934947C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70528" y="3526990"/>
            <a:ext cx="1080000" cy="216000"/>
          </a:xfrm>
        </p:spPr>
        <p:txBody>
          <a:bodyPr vert="horz" lIns="91440" tIns="45720" rIns="91440" bIns="45720" rtlCol="0">
            <a:noAutofit/>
          </a:bodyPr>
          <a:lstStyle>
            <a:lvl1pPr algn="just">
              <a:defRPr lang="en-US" sz="1000" b="1">
                <a:solidFill>
                  <a:srgbClr val="FF0000"/>
                </a:solidFill>
                <a:latin typeface="Geologica Roman" pitchFamily="2" charset="0"/>
              </a:defRPr>
            </a:lvl1pPr>
          </a:lstStyle>
          <a:p>
            <a:pPr lvl="0" algn="ctr"/>
            <a:r>
              <a:rPr lang="en-US" dirty="0"/>
              <a:t>Name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B8B48F7C-7490-3BF8-7C91-537E1C1FC37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70528" y="3869953"/>
            <a:ext cx="1080000" cy="569741"/>
          </a:xfrm>
        </p:spPr>
        <p:txBody>
          <a:bodyPr vert="horz" lIns="36000" tIns="45720" rIns="36000" bIns="45720" rtlCol="0">
            <a:normAutofit/>
          </a:bodyPr>
          <a:lstStyle>
            <a:lvl1pPr>
              <a:defRPr lang="en-US" sz="1000" b="0" i="0">
                <a:solidFill>
                  <a:srgbClr val="40403B"/>
                </a:solidFill>
                <a:latin typeface="Geologica Light" pitchFamily="2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lvl="0" algn="ctr"/>
            <a:r>
              <a:rPr lang="en-US" dirty="0"/>
              <a:t>Occupation</a:t>
            </a:r>
          </a:p>
        </p:txBody>
      </p:sp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229D1486-39AC-5A55-B160-5B98275C061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45E37BC0-7C7F-FCEB-F157-B08CB5A03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0993" r="10993"/>
          <a:stretch>
            <a:fillRect/>
          </a:stretch>
        </p:blipFill>
        <p:spPr>
          <a:xfrm rot="5880000">
            <a:off x="1954714" y="-327127"/>
            <a:ext cx="4451350" cy="6276340"/>
          </a:xfrm>
          <a:prstGeom prst="rect">
            <a:avLst/>
          </a:prstGeom>
        </p:spPr>
      </p:pic>
      <p:sp>
        <p:nvSpPr>
          <p:cNvPr id="29" name="Rectangle 10">
            <a:extLst>
              <a:ext uri="{FF2B5EF4-FFF2-40B4-BE49-F238E27FC236}">
                <a16:creationId xmlns:a16="http://schemas.microsoft.com/office/drawing/2014/main" id="{A57E76B0-B24F-01C8-F44C-6F5DFA199D35}"/>
              </a:ext>
            </a:extLst>
          </p:cNvPr>
          <p:cNvSpPr/>
          <p:nvPr userDrawn="1"/>
        </p:nvSpPr>
        <p:spPr>
          <a:xfrm>
            <a:off x="252000" y="820637"/>
            <a:ext cx="8640000" cy="3883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Geologica" pitchFamily="2" charset="0"/>
            </a:endParaRP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A3017B8D-E6FA-FF94-BBB0-6AA65F5036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978605"/>
            <a:ext cx="7475462" cy="579600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z="3200" dirty="0">
                <a:solidFill>
                  <a:srgbClr val="40403B"/>
                </a:solidFill>
                <a:latin typeface="Geologica Auto SemiBold" pitchFamily="2" charset="0"/>
              </a:rPr>
              <a:t>Our Agenda</a:t>
            </a:r>
          </a:p>
        </p:txBody>
      </p:sp>
      <p:sp>
        <p:nvSpPr>
          <p:cNvPr id="3" name="Text Placeholder 24">
            <a:extLst>
              <a:ext uri="{FF2B5EF4-FFF2-40B4-BE49-F238E27FC236}">
                <a16:creationId xmlns:a16="http://schemas.microsoft.com/office/drawing/2014/main" id="{92959772-25AD-3A36-78FA-DDD5014A12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14425" y="1639960"/>
            <a:ext cx="2376000" cy="334983"/>
          </a:xfrm>
        </p:spPr>
        <p:txBody>
          <a:bodyPr>
            <a:noAutofit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 dirty="0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E22A1422-B42C-E34A-A252-52A3B545AB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1639468"/>
            <a:ext cx="456308" cy="335539"/>
          </a:xfrm>
        </p:spPr>
        <p:txBody>
          <a:bodyPr>
            <a:noAutofit/>
          </a:bodyPr>
          <a:lstStyle>
            <a:lvl1pPr>
              <a:defRPr sz="1600" b="1"/>
            </a:lvl1pPr>
          </a:lstStyle>
          <a:p>
            <a:r>
              <a:rPr lang="en-US" dirty="0">
                <a:solidFill>
                  <a:srgbClr val="40403B"/>
                </a:solidFill>
                <a:latin typeface="Geologica Light" pitchFamily="2" charset="0"/>
              </a:rPr>
              <a:t>01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F71876FD-7B22-AC24-2B73-B3708F79AE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82845" y="1632671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 dirty="0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0DD917C9-C19D-31A9-2A7B-477FD9A9C7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14425" y="2030485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 dirty="0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8" name="Text Placeholder 28">
            <a:extLst>
              <a:ext uri="{FF2B5EF4-FFF2-40B4-BE49-F238E27FC236}">
                <a16:creationId xmlns:a16="http://schemas.microsoft.com/office/drawing/2014/main" id="{F510E1CD-5F26-4A43-F910-D8CE88CFEE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2392" y="2029993"/>
            <a:ext cx="456308" cy="335539"/>
          </a:xfrm>
        </p:spPr>
        <p:txBody>
          <a:bodyPr>
            <a:noAutofit/>
          </a:bodyPr>
          <a:lstStyle>
            <a:lvl1pPr>
              <a:defRPr sz="1600" b="1"/>
            </a:lvl1pPr>
          </a:lstStyle>
          <a:p>
            <a:r>
              <a:rPr lang="en-US" dirty="0">
                <a:solidFill>
                  <a:srgbClr val="40403B"/>
                </a:solidFill>
                <a:latin typeface="Geologica Light" pitchFamily="2" charset="0"/>
              </a:rPr>
              <a:t>02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BA791BF-0B73-74F7-7971-98D83D8EB29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82845" y="2023196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D0B68254-8579-1A6C-5E8F-719372CE048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14425" y="2421010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 dirty="0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12" name="Text Placeholder 31">
            <a:extLst>
              <a:ext uri="{FF2B5EF4-FFF2-40B4-BE49-F238E27FC236}">
                <a16:creationId xmlns:a16="http://schemas.microsoft.com/office/drawing/2014/main" id="{CEB7215B-2C48-6958-1847-C984F86E242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2392" y="2420518"/>
            <a:ext cx="456308" cy="335539"/>
          </a:xfrm>
        </p:spPr>
        <p:txBody>
          <a:bodyPr>
            <a:normAutofit fontScale="97500" lnSpcReduction="10000"/>
          </a:bodyPr>
          <a:lstStyle>
            <a:lvl1pPr>
              <a:defRPr sz="1600" b="1"/>
            </a:lvl1pPr>
          </a:lstStyle>
          <a:p>
            <a:r>
              <a:rPr lang="en-US" dirty="0">
                <a:solidFill>
                  <a:srgbClr val="40403B"/>
                </a:solidFill>
                <a:latin typeface="Geologica Light" pitchFamily="2" charset="0"/>
              </a:rPr>
              <a:t>03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EC2E33B4-2315-0F13-1B77-8D6429E4BEB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582845" y="2413721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16" name="Text Placeholder 33">
            <a:extLst>
              <a:ext uri="{FF2B5EF4-FFF2-40B4-BE49-F238E27FC236}">
                <a16:creationId xmlns:a16="http://schemas.microsoft.com/office/drawing/2014/main" id="{D8FC2B81-39C9-5358-F64F-4EF232FF85F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14425" y="2811535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 dirty="0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17" name="Text Placeholder 34">
            <a:extLst>
              <a:ext uri="{FF2B5EF4-FFF2-40B4-BE49-F238E27FC236}">
                <a16:creationId xmlns:a16="http://schemas.microsoft.com/office/drawing/2014/main" id="{90C72EE8-790C-B5D8-60F8-9866D6194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2392" y="2811043"/>
            <a:ext cx="456308" cy="335539"/>
          </a:xfrm>
        </p:spPr>
        <p:txBody>
          <a:bodyPr>
            <a:normAutofit fontScale="97500" lnSpcReduction="10000"/>
          </a:bodyPr>
          <a:lstStyle>
            <a:lvl1pPr>
              <a:defRPr sz="1600" b="1"/>
            </a:lvl1pPr>
          </a:lstStyle>
          <a:p>
            <a:r>
              <a:rPr lang="en-US" dirty="0">
                <a:solidFill>
                  <a:srgbClr val="40403B"/>
                </a:solidFill>
                <a:latin typeface="Geologica Light" pitchFamily="2" charset="0"/>
              </a:rPr>
              <a:t>04</a:t>
            </a:r>
          </a:p>
        </p:txBody>
      </p:sp>
      <p:sp>
        <p:nvSpPr>
          <p:cNvPr id="18" name="Text Placeholder 35">
            <a:extLst>
              <a:ext uri="{FF2B5EF4-FFF2-40B4-BE49-F238E27FC236}">
                <a16:creationId xmlns:a16="http://schemas.microsoft.com/office/drawing/2014/main" id="{792D2FDB-8557-66DA-2172-FDE8E86AD5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82845" y="2804244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19" name="Text Placeholder 36">
            <a:extLst>
              <a:ext uri="{FF2B5EF4-FFF2-40B4-BE49-F238E27FC236}">
                <a16:creationId xmlns:a16="http://schemas.microsoft.com/office/drawing/2014/main" id="{8238876D-3877-4ECB-C378-0C4AB51635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14425" y="3202060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 dirty="0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20" name="Text Placeholder 37">
            <a:extLst>
              <a:ext uri="{FF2B5EF4-FFF2-40B4-BE49-F238E27FC236}">
                <a16:creationId xmlns:a16="http://schemas.microsoft.com/office/drawing/2014/main" id="{5A66C53E-17B1-F8BC-3EA7-E2CDD0890BD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2392" y="3201568"/>
            <a:ext cx="456308" cy="335539"/>
          </a:xfrm>
        </p:spPr>
        <p:txBody>
          <a:bodyPr>
            <a:normAutofit fontScale="97500" lnSpcReduction="10000"/>
          </a:bodyPr>
          <a:lstStyle>
            <a:lvl1pPr>
              <a:defRPr sz="1600" b="1"/>
            </a:lvl1pPr>
          </a:lstStyle>
          <a:p>
            <a:r>
              <a:rPr lang="en-US" dirty="0">
                <a:solidFill>
                  <a:srgbClr val="40403B"/>
                </a:solidFill>
                <a:latin typeface="Geologica Light" pitchFamily="2" charset="0"/>
              </a:rPr>
              <a:t>05</a:t>
            </a:r>
          </a:p>
        </p:txBody>
      </p:sp>
      <p:sp>
        <p:nvSpPr>
          <p:cNvPr id="21" name="Text Placeholder 38">
            <a:extLst>
              <a:ext uri="{FF2B5EF4-FFF2-40B4-BE49-F238E27FC236}">
                <a16:creationId xmlns:a16="http://schemas.microsoft.com/office/drawing/2014/main" id="{454C1DB4-5993-FE92-AA75-F07919034F1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582845" y="3194771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22" name="Text Placeholder 39">
            <a:extLst>
              <a:ext uri="{FF2B5EF4-FFF2-40B4-BE49-F238E27FC236}">
                <a16:creationId xmlns:a16="http://schemas.microsoft.com/office/drawing/2014/main" id="{DB1FF82A-C69E-37BB-AF9E-BFB3AC7C631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114425" y="3592585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 dirty="0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23" name="Text Placeholder 40">
            <a:extLst>
              <a:ext uri="{FF2B5EF4-FFF2-40B4-BE49-F238E27FC236}">
                <a16:creationId xmlns:a16="http://schemas.microsoft.com/office/drawing/2014/main" id="{19C59DF3-A5A6-C216-58C8-B0EEA8D04ED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72392" y="3592093"/>
            <a:ext cx="456308" cy="335539"/>
          </a:xfrm>
        </p:spPr>
        <p:txBody>
          <a:bodyPr>
            <a:normAutofit fontScale="97500" lnSpcReduction="10000"/>
          </a:bodyPr>
          <a:lstStyle>
            <a:lvl1pPr>
              <a:defRPr sz="1600" b="1"/>
            </a:lvl1pPr>
          </a:lstStyle>
          <a:p>
            <a:r>
              <a:rPr lang="en-US" dirty="0">
                <a:solidFill>
                  <a:srgbClr val="40403B"/>
                </a:solidFill>
                <a:latin typeface="Geologica Light" pitchFamily="2" charset="0"/>
              </a:rPr>
              <a:t>06</a:t>
            </a:r>
          </a:p>
        </p:txBody>
      </p:sp>
      <p:sp>
        <p:nvSpPr>
          <p:cNvPr id="24" name="Text Placeholder 41">
            <a:extLst>
              <a:ext uri="{FF2B5EF4-FFF2-40B4-BE49-F238E27FC236}">
                <a16:creationId xmlns:a16="http://schemas.microsoft.com/office/drawing/2014/main" id="{06633A18-9B08-2BFC-B3C0-33C35408B56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582845" y="3585296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pic>
        <p:nvPicPr>
          <p:cNvPr id="26" name="Γραφικό 2">
            <a:extLst>
              <a:ext uri="{FF2B5EF4-FFF2-40B4-BE49-F238E27FC236}">
                <a16:creationId xmlns:a16="http://schemas.microsoft.com/office/drawing/2014/main" id="{DF3D154A-1687-A7B6-626C-20834E56E3A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14" name="Εικόνα 13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BC349268-D7E1-36C5-742A-D71E896943E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2404A83-3F94-0FE8-3B04-DA62C88D8C22}"/>
              </a:ext>
            </a:extLst>
          </p:cNvPr>
          <p:cNvSpPr txBox="1"/>
          <p:nvPr userDrawn="1"/>
        </p:nvSpPr>
        <p:spPr>
          <a:xfrm>
            <a:off x="540034" y="450688"/>
            <a:ext cx="5506761" cy="34770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>
              <a:solidFill>
                <a:srgbClr val="40403B"/>
              </a:solidFill>
              <a:latin typeface="Geologica Auto SemiBold" pitchFamily="2" charset="0"/>
            </a:endParaRPr>
          </a:p>
        </p:txBody>
      </p:sp>
      <p:pic>
        <p:nvPicPr>
          <p:cNvPr id="8" name="Γραφικό 2">
            <a:extLst>
              <a:ext uri="{FF2B5EF4-FFF2-40B4-BE49-F238E27FC236}">
                <a16:creationId xmlns:a16="http://schemas.microsoft.com/office/drawing/2014/main" id="{12D18491-85B0-08D7-00CF-31C4D1ACAEB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A81CAD50-B64A-DE19-9E51-134F4CEDDC0F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86C333DB-1D4D-215B-F4F0-C85E153B2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72000" y="2084985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Subtitle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6A769AC4-5322-1202-1689-DC18802C601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2443973"/>
            <a:ext cx="2014162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Add short description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EE7E0E36-C5EB-424C-AC8C-D61E816DD6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426" y="3457141"/>
            <a:ext cx="2281031" cy="1735353"/>
          </a:xfrm>
          <a:prstGeom prst="rect">
            <a:avLst/>
          </a:prstGeom>
        </p:spPr>
      </p:pic>
      <p:pic>
        <p:nvPicPr>
          <p:cNvPr id="14" name="Γραφικό 2">
            <a:extLst>
              <a:ext uri="{FF2B5EF4-FFF2-40B4-BE49-F238E27FC236}">
                <a16:creationId xmlns:a16="http://schemas.microsoft.com/office/drawing/2014/main" id="{F6D15BCB-D7A0-F72C-1322-6C13F038B93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ED667C89-081B-B801-E6F5-5319AC8285BF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sp>
        <p:nvSpPr>
          <p:cNvPr id="2" name="Text Placeholder 26">
            <a:extLst>
              <a:ext uri="{FF2B5EF4-FFF2-40B4-BE49-F238E27FC236}">
                <a16:creationId xmlns:a16="http://schemas.microsoft.com/office/drawing/2014/main" id="{9699B244-8DBD-ACED-1E72-D75C80A34E8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2227" y="3612523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Subtitle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A9495B03-6D03-F6E8-2742-8F2E6C9E076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2226" y="3971511"/>
            <a:ext cx="4418135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Add short description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Display 01">
    <p:bg>
      <p:bgPr>
        <a:solidFill>
          <a:schemeClr val="bg2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Γραφικό 2">
            <a:extLst>
              <a:ext uri="{FF2B5EF4-FFF2-40B4-BE49-F238E27FC236}">
                <a16:creationId xmlns:a16="http://schemas.microsoft.com/office/drawing/2014/main" id="{3BAE6A24-9870-D3D6-8640-0E493F6CEE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8D59EE1-120E-413D-9827-72F9A5E38AB6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sp>
        <p:nvSpPr>
          <p:cNvPr id="2" name="Text Placeholder 26">
            <a:extLst>
              <a:ext uri="{FF2B5EF4-FFF2-40B4-BE49-F238E27FC236}">
                <a16:creationId xmlns:a16="http://schemas.microsoft.com/office/drawing/2014/main" id="{A9AC4559-9B6E-4FAD-B97D-70345F96E4C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72000" y="2084985"/>
            <a:ext cx="1434424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 dirty="0"/>
              <a:t>Subtitle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AE22BDC7-3CFF-AB25-78E8-2DF516963C7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2443972"/>
            <a:ext cx="2690446" cy="2227087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 dirty="0"/>
              <a:t>Add short description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Εικόνα 7">
            <a:extLst>
              <a:ext uri="{FF2B5EF4-FFF2-40B4-BE49-F238E27FC236}">
                <a16:creationId xmlns:a16="http://schemas.microsoft.com/office/drawing/2014/main" id="{65792F02-C7FB-1EFA-730C-24CFA02F93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38350"/>
            <a:ext cx="9144000" cy="1066800"/>
          </a:xfrm>
          <a:prstGeom prst="rect">
            <a:avLst/>
          </a:prstGeom>
        </p:spPr>
      </p:pic>
      <p:pic>
        <p:nvPicPr>
          <p:cNvPr id="5" name="Εικόνα 4">
            <a:extLst>
              <a:ext uri="{FF2B5EF4-FFF2-40B4-BE49-F238E27FC236}">
                <a16:creationId xmlns:a16="http://schemas.microsoft.com/office/drawing/2014/main" id="{35E4F3AB-65A0-01C6-86DE-B84F7359A3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3E23BDF-2B5C-9657-9DD4-8C6306119A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75114" y="2171323"/>
            <a:ext cx="4593770" cy="80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525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Display 01">
    <p:bg>
      <p:bgPr>
        <a:solidFill>
          <a:schemeClr val="bg2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6CB54CD5-798E-3C76-44C6-DCCAC092CD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434" y="3262494"/>
            <a:ext cx="2281031" cy="17353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E0EB30-18A0-CA0E-E09B-EBED9CE71B8B}"/>
              </a:ext>
            </a:extLst>
          </p:cNvPr>
          <p:cNvSpPr txBox="1"/>
          <p:nvPr userDrawn="1"/>
        </p:nvSpPr>
        <p:spPr>
          <a:xfrm>
            <a:off x="4018694" y="2080587"/>
            <a:ext cx="966701" cy="264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  <a:spcBef>
                <a:spcPts val="750"/>
              </a:spcBef>
            </a:pPr>
            <a:r>
              <a:rPr lang="en-US" sz="1500" dirty="0">
                <a:solidFill>
                  <a:srgbClr val="FF0000"/>
                </a:solidFill>
                <a:latin typeface="Geologica Roman" pitchFamily="2" charset="0"/>
              </a:rPr>
              <a:t>Subtitle</a:t>
            </a:r>
            <a:endParaRPr lang="el-GR" sz="1500" dirty="0">
              <a:solidFill>
                <a:srgbClr val="FF0000"/>
              </a:solidFill>
              <a:latin typeface="Geologica Roman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13A0F27-B3FD-E6AE-FBAA-745128408B27}"/>
              </a:ext>
            </a:extLst>
          </p:cNvPr>
          <p:cNvSpPr txBox="1"/>
          <p:nvPr userDrawn="1"/>
        </p:nvSpPr>
        <p:spPr>
          <a:xfrm>
            <a:off x="4018694" y="2509371"/>
            <a:ext cx="2850022" cy="15572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rgbClr val="40403B"/>
                </a:solidFill>
                <a:latin typeface="Geologica Light" pitchFamily="2" charset="0"/>
              </a:rPr>
              <a:t>Short Description</a:t>
            </a:r>
          </a:p>
        </p:txBody>
      </p:sp>
      <p:graphicFrame>
        <p:nvGraphicFramePr>
          <p:cNvPr id="8" name="Chart Placeholder 13">
            <a:extLst>
              <a:ext uri="{FF2B5EF4-FFF2-40B4-BE49-F238E27FC236}">
                <a16:creationId xmlns:a16="http://schemas.microsoft.com/office/drawing/2014/main" id="{5EF17138-7FEF-CFBA-FFBF-C4F396DF79C5}"/>
              </a:ext>
            </a:extLst>
          </p:cNvPr>
          <p:cNvGraphicFramePr/>
          <p:nvPr userDrawn="1"/>
        </p:nvGraphicFramePr>
        <p:xfrm>
          <a:off x="611051" y="1337021"/>
          <a:ext cx="2944812" cy="2944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Γραφικό 2">
            <a:extLst>
              <a:ext uri="{FF2B5EF4-FFF2-40B4-BE49-F238E27FC236}">
                <a16:creationId xmlns:a16="http://schemas.microsoft.com/office/drawing/2014/main" id="{FBDFD841-D5C2-8A27-9B46-733F2A9EFE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CF6DA7C8-4E74-924C-18DF-F426D5165616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</p:spTree>
    <p:extLst>
      <p:ext uri="{BB962C8B-B14F-4D97-AF65-F5344CB8AC3E}">
        <p14:creationId xmlns:p14="http://schemas.microsoft.com/office/powerpoint/2010/main" val="27733754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Detail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252000" y="807750"/>
            <a:ext cx="8640000" cy="35280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Geologica" pitchFamily="2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589039" y="978605"/>
            <a:ext cx="7475462" cy="5796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Contact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392" y="378018"/>
            <a:ext cx="1076960" cy="538480"/>
          </a:xfrm>
          <a:prstGeom prst="rect">
            <a:avLst/>
          </a:prstGeom>
        </p:spPr>
      </p:pic>
      <p:sp>
        <p:nvSpPr>
          <p:cNvPr id="31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581543" y="1972485"/>
            <a:ext cx="1008000" cy="360000"/>
          </a:xfrm>
        </p:spPr>
        <p:txBody>
          <a:bodyPr vert="horz" lIns="91440" tIns="45720" rIns="91440" bIns="45720" rtlCol="0">
            <a:normAutofit fontScale="85000" lnSpcReduction="10000"/>
          </a:bodyPr>
          <a:lstStyle>
            <a:lvl1pPr>
              <a:defRPr lang="en-US" sz="1800" b="1">
                <a:solidFill>
                  <a:srgbClr val="FF0000"/>
                </a:solidFill>
                <a:latin typeface="Geologica Roman" pitchFamily="2" charset="0"/>
              </a:defRPr>
            </a:lvl1pPr>
          </a:lstStyle>
          <a:p>
            <a:pPr lvl="0" algn="r"/>
            <a:r>
              <a:rPr lang="en-US" dirty="0"/>
              <a:t>Address</a:t>
            </a:r>
          </a:p>
        </p:txBody>
      </p:sp>
      <p:sp>
        <p:nvSpPr>
          <p:cNvPr id="34" name="Text Placeholder 26"/>
          <p:cNvSpPr>
            <a:spLocks noGrp="1"/>
          </p:cNvSpPr>
          <p:nvPr>
            <p:ph type="body" sz="quarter" idx="17" hasCustomPrompt="1"/>
          </p:nvPr>
        </p:nvSpPr>
        <p:spPr>
          <a:xfrm>
            <a:off x="1657197" y="1971989"/>
            <a:ext cx="2764904" cy="74697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lang="is-IS" sz="1600" b="0" i="0" kern="1200" baseline="0" dirty="0">
                <a:solidFill>
                  <a:srgbClr val="40403B"/>
                </a:solidFill>
                <a:latin typeface="Geologica Light" pitchFamily="2" charset="0"/>
                <a:ea typeface="Geologica Light" pitchFamily="2" charset="0"/>
                <a:cs typeface="Geologica Light" pitchFamily="2" charset="0"/>
              </a:defRPr>
            </a:lvl1pPr>
          </a:lstStyle>
          <a:p>
            <a:pPr lvl="0"/>
            <a:r>
              <a:rPr lang="is-IS" dirty="0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Artemidos 6 &amp; Epidavrou </a:t>
            </a:r>
          </a:p>
          <a:p>
            <a:pPr lvl="0"/>
            <a:r>
              <a:rPr lang="is-IS" dirty="0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15125, Marousi, Greece</a:t>
            </a:r>
          </a:p>
        </p:txBody>
      </p:sp>
      <p:sp>
        <p:nvSpPr>
          <p:cNvPr id="39" name="Text Placeholder 26"/>
          <p:cNvSpPr>
            <a:spLocks noGrp="1"/>
          </p:cNvSpPr>
          <p:nvPr>
            <p:ph type="body" sz="quarter" idx="19" hasCustomPrompt="1"/>
          </p:nvPr>
        </p:nvSpPr>
        <p:spPr>
          <a:xfrm>
            <a:off x="581543" y="2753535"/>
            <a:ext cx="1008000" cy="360000"/>
          </a:xfrm>
        </p:spPr>
        <p:txBody>
          <a:bodyPr>
            <a:normAutofit/>
          </a:bodyPr>
          <a:lstStyle>
            <a:lvl1pPr marL="0" indent="0" algn="r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lang="en-US" sz="1800" b="1" kern="1200" baseline="0" dirty="0">
                <a:solidFill>
                  <a:srgbClr val="FF0000"/>
                </a:solidFill>
                <a:latin typeface="Geologica Roman" pitchFamily="2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pPr lvl="0"/>
            <a:r>
              <a:rPr lang="en-US" dirty="0"/>
              <a:t>Tel</a:t>
            </a:r>
          </a:p>
        </p:txBody>
      </p:sp>
      <p:sp>
        <p:nvSpPr>
          <p:cNvPr id="44" name="Text Placeholder 26"/>
          <p:cNvSpPr>
            <a:spLocks noGrp="1"/>
          </p:cNvSpPr>
          <p:nvPr>
            <p:ph type="body" sz="quarter" idx="22" hasCustomPrompt="1"/>
          </p:nvPr>
        </p:nvSpPr>
        <p:spPr>
          <a:xfrm>
            <a:off x="581543" y="3144060"/>
            <a:ext cx="1008000" cy="360000"/>
          </a:xfrm>
        </p:spPr>
        <p:txBody>
          <a:bodyPr>
            <a:normAutofit/>
          </a:bodyPr>
          <a:lstStyle>
            <a:lvl1pPr marL="0" indent="0" algn="r">
              <a:buNone/>
              <a:defRPr lang="en-US" sz="1800" b="1" kern="1200" baseline="0" dirty="0">
                <a:solidFill>
                  <a:srgbClr val="FF0000"/>
                </a:solidFill>
                <a:latin typeface="Geologica Roman" pitchFamily="2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pPr lvl="0"/>
            <a:r>
              <a:rPr lang="en-US" dirty="0"/>
              <a:t>Fax</a:t>
            </a:r>
          </a:p>
        </p:txBody>
      </p:sp>
      <p:sp>
        <p:nvSpPr>
          <p:cNvPr id="48" name="Text Placeholder 26"/>
          <p:cNvSpPr>
            <a:spLocks noGrp="1"/>
          </p:cNvSpPr>
          <p:nvPr>
            <p:ph type="body" sz="quarter" idx="23" hasCustomPrompt="1"/>
          </p:nvPr>
        </p:nvSpPr>
        <p:spPr>
          <a:xfrm>
            <a:off x="1657197" y="2753042"/>
            <a:ext cx="2764904" cy="360000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Source Sans Pro Light" panose="020B0403030403020204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r>
              <a:rPr lang="is-IS" dirty="0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+30 210 6875300</a:t>
            </a:r>
          </a:p>
        </p:txBody>
      </p:sp>
      <p:sp>
        <p:nvSpPr>
          <p:cNvPr id="49" name="Text Placeholder 26"/>
          <p:cNvSpPr>
            <a:spLocks noGrp="1"/>
          </p:cNvSpPr>
          <p:nvPr>
            <p:ph type="body" sz="quarter" idx="25" hasCustomPrompt="1"/>
          </p:nvPr>
        </p:nvSpPr>
        <p:spPr>
          <a:xfrm>
            <a:off x="581543" y="3534585"/>
            <a:ext cx="1008000" cy="360000"/>
          </a:xfrm>
        </p:spPr>
        <p:txBody>
          <a:bodyPr>
            <a:normAutofit/>
          </a:bodyPr>
          <a:lstStyle>
            <a:lvl1pPr marL="0" indent="0" algn="r">
              <a:buNone/>
              <a:defRPr lang="en-US" sz="1800" b="1" kern="1200" baseline="0" dirty="0">
                <a:solidFill>
                  <a:srgbClr val="FF0000"/>
                </a:solidFill>
                <a:latin typeface="Geologica Roman" pitchFamily="2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50" name="Text Placeholder 26"/>
          <p:cNvSpPr>
            <a:spLocks noGrp="1"/>
          </p:cNvSpPr>
          <p:nvPr>
            <p:ph type="body" sz="quarter" idx="26" hasCustomPrompt="1"/>
          </p:nvPr>
        </p:nvSpPr>
        <p:spPr>
          <a:xfrm>
            <a:off x="1657197" y="3143567"/>
            <a:ext cx="2764904" cy="3600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defRPr sz="1800" b="0" i="0" baseline="0">
                <a:solidFill>
                  <a:schemeClr val="tx2"/>
                </a:solidFill>
                <a:latin typeface="Source Sans Pro Light" panose="020B0403030403020204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defRPr/>
            </a:pPr>
            <a:r>
              <a:rPr lang="is-IS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+30 210 6854270</a:t>
            </a:r>
          </a:p>
          <a:p>
            <a:pPr lvl="0"/>
            <a:endParaRPr lang="en-US"/>
          </a:p>
        </p:txBody>
      </p:sp>
      <p:sp>
        <p:nvSpPr>
          <p:cNvPr id="58" name="Text Placeholder 26"/>
          <p:cNvSpPr>
            <a:spLocks noGrp="1"/>
          </p:cNvSpPr>
          <p:nvPr>
            <p:ph type="body" sz="quarter" idx="27" hasCustomPrompt="1"/>
          </p:nvPr>
        </p:nvSpPr>
        <p:spPr>
          <a:xfrm>
            <a:off x="1657203" y="3537648"/>
            <a:ext cx="3102577" cy="3600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defRPr sz="1800" b="0" i="0" baseline="0">
                <a:solidFill>
                  <a:schemeClr val="tx2"/>
                </a:solidFill>
                <a:latin typeface="Source Sans Pro Light" panose="020B0403030403020204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r>
              <a:rPr lang="is-IS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info@athena-innovation.gr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4888396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1" name="Text Placeholder 26"/>
          <p:cNvSpPr>
            <a:spLocks noGrp="1"/>
          </p:cNvSpPr>
          <p:nvPr>
            <p:ph type="body" sz="quarter" idx="18" hasCustomPrompt="1"/>
          </p:nvPr>
        </p:nvSpPr>
        <p:spPr>
          <a:xfrm>
            <a:off x="589039" y="1388816"/>
            <a:ext cx="4888396" cy="696699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Sub Title</a:t>
            </a:r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3" name="Γραφικό 2">
            <a:extLst>
              <a:ext uri="{FF2B5EF4-FFF2-40B4-BE49-F238E27FC236}">
                <a16:creationId xmlns:a16="http://schemas.microsoft.com/office/drawing/2014/main" id="{9AB414C3-A661-4C4F-F975-4AAB2B31AE0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3957" y="469900"/>
            <a:ext cx="2653073" cy="3742787"/>
          </a:xfrm>
          <a:prstGeom prst="rect">
            <a:avLst/>
          </a:prstGeom>
        </p:spPr>
      </p:pic>
      <p:pic>
        <p:nvPicPr>
          <p:cNvPr id="4" name="Γραφικό 3">
            <a:extLst>
              <a:ext uri="{FF2B5EF4-FFF2-40B4-BE49-F238E27FC236}">
                <a16:creationId xmlns:a16="http://schemas.microsoft.com/office/drawing/2014/main" id="{255C48E5-6C0C-F1F5-B60F-4AAA9664F94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41143" y="-110412"/>
            <a:ext cx="4350500" cy="3995796"/>
          </a:xfrm>
          <a:prstGeom prst="rect">
            <a:avLst/>
          </a:prstGeom>
        </p:spPr>
      </p:pic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8C5793DD-7C9E-EAAC-9835-30E1989785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5439108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1B939F37-BC2C-018E-04FB-213AA2294B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5439108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7" name="Text Placeholder 26">
            <a:extLst>
              <a:ext uri="{FF2B5EF4-FFF2-40B4-BE49-F238E27FC236}">
                <a16:creationId xmlns:a16="http://schemas.microsoft.com/office/drawing/2014/main" id="{66BCFABC-CE9A-3079-2DDF-45A2B865D4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5439108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</p:spTree>
    <p:extLst>
      <p:ext uri="{BB962C8B-B14F-4D97-AF65-F5344CB8AC3E}">
        <p14:creationId xmlns:p14="http://schemas.microsoft.com/office/powerpoint/2010/main" val="182689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4888396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1" name="Text Placeholder 26"/>
          <p:cNvSpPr>
            <a:spLocks noGrp="1"/>
          </p:cNvSpPr>
          <p:nvPr>
            <p:ph type="body" sz="quarter" idx="18" hasCustomPrompt="1"/>
          </p:nvPr>
        </p:nvSpPr>
        <p:spPr>
          <a:xfrm>
            <a:off x="589039" y="1388816"/>
            <a:ext cx="4888396" cy="696699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Sub Title</a:t>
            </a:r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5" name="Γραφικό 4">
            <a:extLst>
              <a:ext uri="{FF2B5EF4-FFF2-40B4-BE49-F238E27FC236}">
                <a16:creationId xmlns:a16="http://schemas.microsoft.com/office/drawing/2014/main" id="{9C378EDD-4635-8B46-20D7-1BE683BB458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3957" y="469900"/>
            <a:ext cx="2653073" cy="3742787"/>
          </a:xfrm>
          <a:prstGeom prst="rect">
            <a:avLst/>
          </a:prstGeom>
        </p:spPr>
      </p:pic>
      <p:sp>
        <p:nvSpPr>
          <p:cNvPr id="6" name="Γραφικό 1">
            <a:extLst>
              <a:ext uri="{FF2B5EF4-FFF2-40B4-BE49-F238E27FC236}">
                <a16:creationId xmlns:a16="http://schemas.microsoft.com/office/drawing/2014/main" id="{EE3FEB30-D850-BF30-33CC-F51391C806AB}"/>
              </a:ext>
            </a:extLst>
          </p:cNvPr>
          <p:cNvSpPr/>
          <p:nvPr userDrawn="1"/>
        </p:nvSpPr>
        <p:spPr>
          <a:xfrm rot="11607059">
            <a:off x="6476134" y="354751"/>
            <a:ext cx="1846797" cy="2586077"/>
          </a:xfrm>
          <a:custGeom>
            <a:avLst/>
            <a:gdLst>
              <a:gd name="connsiteX0" fmla="*/ 374230 w 1846797"/>
              <a:gd name="connsiteY0" fmla="*/ 502367 h 2586077"/>
              <a:gd name="connsiteX1" fmla="*/ 1435936 w 1846797"/>
              <a:gd name="connsiteY1" fmla="*/ 0 h 2586077"/>
              <a:gd name="connsiteX2" fmla="*/ 1846798 w 1846797"/>
              <a:gd name="connsiteY2" fmla="*/ 2064420 h 2586077"/>
              <a:gd name="connsiteX3" fmla="*/ 0 w 1846797"/>
              <a:gd name="connsiteY3" fmla="*/ 2586078 h 2586077"/>
              <a:gd name="connsiteX4" fmla="*/ 374230 w 1846797"/>
              <a:gd name="connsiteY4" fmla="*/ 502367 h 2586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797" h="2586077">
                <a:moveTo>
                  <a:pt x="374230" y="502367"/>
                </a:moveTo>
                <a:lnTo>
                  <a:pt x="1435936" y="0"/>
                </a:lnTo>
                <a:lnTo>
                  <a:pt x="1846798" y="2064420"/>
                </a:lnTo>
                <a:lnTo>
                  <a:pt x="0" y="2586078"/>
                </a:lnTo>
                <a:lnTo>
                  <a:pt x="374230" y="502367"/>
                </a:lnTo>
                <a:close/>
              </a:path>
            </a:pathLst>
          </a:custGeom>
          <a:solidFill>
            <a:srgbClr val="3D8EFF"/>
          </a:solidFill>
          <a:ln w="2324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>
              <a:latin typeface="Geologica" pitchFamily="2" charset="0"/>
            </a:endParaRPr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0780FF6C-78F7-FDEA-A522-2B312094E8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5439108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73EB1892-D4C7-7814-7FA6-D8ABC50CB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5439108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B089A3AA-46FE-7768-7F38-6137CC38EE9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5439108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</p:spTree>
    <p:extLst>
      <p:ext uri="{BB962C8B-B14F-4D97-AF65-F5344CB8AC3E}">
        <p14:creationId xmlns:p14="http://schemas.microsoft.com/office/powerpoint/2010/main" val="2230558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εικόνας 7">
            <a:extLst>
              <a:ext uri="{FF2B5EF4-FFF2-40B4-BE49-F238E27FC236}">
                <a16:creationId xmlns:a16="http://schemas.microsoft.com/office/drawing/2014/main" id="{E9154E57-31F3-DE15-01CB-AFBABB8F3BE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02163" y="0"/>
            <a:ext cx="4541837" cy="51435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-GR" dirty="0"/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D263505-F09B-B570-170F-9E519A18E1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3895038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5534085B-1257-C24B-EE2D-BF259761AD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3815775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C42886BF-CC1E-A3BE-5FB4-613FD8451D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3815775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68E5A593-58F4-C006-D74E-878FB624EE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3815775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Imag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εικόνας 7">
            <a:extLst>
              <a:ext uri="{FF2B5EF4-FFF2-40B4-BE49-F238E27FC236}">
                <a16:creationId xmlns:a16="http://schemas.microsoft.com/office/drawing/2014/main" id="{0D08A878-EAA0-EC1A-E0EB-C3F801AE90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02163" y="0"/>
            <a:ext cx="4541837" cy="51435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-GR" dirty="0"/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0BD55206-179B-7A2F-092C-A42121CC69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3784195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9416C119-2A25-8114-5E1F-EFE82374BFA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3784195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DEA39068-D762-C1C4-CC04-3DC0D9F0DC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3784195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  <p:pic>
        <p:nvPicPr>
          <p:cNvPr id="7" name="Γραφικό 6">
            <a:extLst>
              <a:ext uri="{FF2B5EF4-FFF2-40B4-BE49-F238E27FC236}">
                <a16:creationId xmlns:a16="http://schemas.microsoft.com/office/drawing/2014/main" id="{E2DABDF9-2F70-0D6E-B238-C58D7DF60BD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 flipH="1">
            <a:off x="61745" y="459689"/>
            <a:ext cx="1434108" cy="740185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B175090-5A38-5AD7-00C2-A1A84FA7F4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3895038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97014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 0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Θέση εικόνας 8">
            <a:extLst>
              <a:ext uri="{FF2B5EF4-FFF2-40B4-BE49-F238E27FC236}">
                <a16:creationId xmlns:a16="http://schemas.microsoft.com/office/drawing/2014/main" id="{BD425E25-8E7C-6C07-9502-5B47BBDD428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9144000" cy="2998788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-GR" dirty="0"/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A197A83-541D-EE2B-F7C8-7C3EB49713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2393" y="3157793"/>
            <a:ext cx="7475462" cy="679511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8659C7C2-2C50-9592-5D7E-C320BB7818E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2" y="4037522"/>
            <a:ext cx="7475461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0534D54E-39AE-305E-AACF-DDFFDDF2093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2" y="4303333"/>
            <a:ext cx="7475461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12F28DC1-E9B6-660B-B2D9-BE6DA97F8B7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4568090"/>
            <a:ext cx="7475461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0E712178-43FC-F938-5510-BE1950C1A4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70" y="1411550"/>
            <a:ext cx="7488237" cy="2386728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 dirty="0"/>
              <a:t>Click to edit / text only in white</a:t>
            </a:r>
          </a:p>
        </p:txBody>
      </p:sp>
      <p:pic>
        <p:nvPicPr>
          <p:cNvPr id="5" name="Γραφικό 2">
            <a:extLst>
              <a:ext uri="{FF2B5EF4-FFF2-40B4-BE49-F238E27FC236}">
                <a16:creationId xmlns:a16="http://schemas.microsoft.com/office/drawing/2014/main" id="{185418D7-8BEC-0980-8BC6-4FB9C99CE0F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77937225-334B-4A27-02BE-B61E809BEA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7488236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C9E2302F-CDE5-E60B-C20D-E5D7436D44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7488236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CCE4B4B3-7F12-B6AC-A5C7-77A523B9F0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7488236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Presenter institute </a:t>
            </a:r>
          </a:p>
        </p:txBody>
      </p:sp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9F7B1078-011E-AAD2-076B-C28B964430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1" y="514353"/>
            <a:ext cx="7200900" cy="11144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 36pt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1" y="1628778"/>
            <a:ext cx="4928216" cy="2181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4431" y="4840042"/>
            <a:ext cx="903429" cy="303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  <a:latin typeface="Geologica" pitchFamily="2" charset="0"/>
              </a:defRPr>
            </a:lvl1pPr>
          </a:lstStyle>
          <a:p>
            <a:fld id="{C75DE4D3-BF0C-2E45-B2F3-6888F70930A2}" type="datetime1">
              <a:rPr lang="en-US" smtClean="0"/>
              <a:pPr/>
              <a:t>6/15/26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82" y="4840042"/>
            <a:ext cx="4710623" cy="303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  <a:latin typeface="Geologica" pitchFamily="2" charset="0"/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3" r:id="rId2"/>
    <p:sldLayoutId id="2147483732" r:id="rId3"/>
    <p:sldLayoutId id="2147483712" r:id="rId4"/>
    <p:sldLayoutId id="2147483713" r:id="rId5"/>
    <p:sldLayoutId id="2147483653" r:id="rId6"/>
    <p:sldLayoutId id="2147483716" r:id="rId7"/>
    <p:sldLayoutId id="2147483655" r:id="rId8"/>
    <p:sldLayoutId id="2147483662" r:id="rId9"/>
    <p:sldLayoutId id="2147483720" r:id="rId10"/>
    <p:sldLayoutId id="2147483721" r:id="rId11"/>
    <p:sldLayoutId id="2147483663" r:id="rId12"/>
    <p:sldLayoutId id="2147483664" r:id="rId13"/>
    <p:sldLayoutId id="2147483665" r:id="rId14"/>
    <p:sldLayoutId id="2147483723" r:id="rId15"/>
    <p:sldLayoutId id="2147483725" r:id="rId16"/>
    <p:sldLayoutId id="2147483726" r:id="rId17"/>
    <p:sldLayoutId id="2147483728" r:id="rId18"/>
    <p:sldLayoutId id="2147483727" r:id="rId19"/>
    <p:sldLayoutId id="2147483730" r:id="rId20"/>
    <p:sldLayoutId id="2147483729" r:id="rId21"/>
    <p:sldLayoutId id="2147483669" r:id="rId22"/>
    <p:sldLayoutId id="2147483731" r:id="rId23"/>
    <p:sldLayoutId id="2147483670" r:id="rId24"/>
    <p:sldLayoutId id="2147483679" r:id="rId25"/>
    <p:sldLayoutId id="2147483682" r:id="rId26"/>
    <p:sldLayoutId id="2147483698" r:id="rId27"/>
    <p:sldLayoutId id="2147483699" r:id="rId28"/>
    <p:sldLayoutId id="2147483700" r:id="rId29"/>
    <p:sldLayoutId id="2147483718" r:id="rId30"/>
    <p:sldLayoutId id="2147483706" r:id="rId31"/>
    <p:sldLayoutId id="2147483708" r:id="rId32"/>
  </p:sldLayoutIdLst>
  <p:hf hdr="0" ftr="0" dt="0"/>
  <p:txStyles>
    <p:titleStyle>
      <a:lvl1pPr marL="0" algn="l" defTabSz="914400" rtl="0" eaLnBrk="1" latinLnBrk="0" hangingPunct="1">
        <a:lnSpc>
          <a:spcPct val="89000"/>
        </a:lnSpc>
        <a:spcBef>
          <a:spcPct val="0"/>
        </a:spcBef>
        <a:buNone/>
        <a:defRPr lang="en-US" sz="3200" b="0" i="0" kern="1200" baseline="0" dirty="0">
          <a:solidFill>
            <a:srgbClr val="40403B"/>
          </a:solidFill>
          <a:latin typeface="Geologica Auto SemiBold" pitchFamily="2" charset="0"/>
          <a:ea typeface="Source Code Pro Semibold" panose="020B0609030403020204" charset="0"/>
          <a:cs typeface="Source Code Pro Semibold" panose="020B0609030403020204" charset="0"/>
        </a:defRPr>
      </a:lvl1pPr>
    </p:titleStyle>
    <p:bodyStyle>
      <a:lvl1pPr marL="0" indent="0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None/>
        <a:defRPr sz="200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1pPr>
      <a:lvl2pPr marL="267970" indent="-267970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Clr>
          <a:schemeClr val="accent3"/>
        </a:buClr>
        <a:buSzPct val="50000"/>
        <a:buFontTx/>
        <a:buBlip>
          <a:blip r:embed="rId34"/>
        </a:buBlip>
        <a:defRPr sz="2400" i="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2pPr>
      <a:lvl3pPr marL="536575" indent="-267970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SzPct val="70000"/>
        <a:buFontTx/>
        <a:buBlip>
          <a:blip r:embed="rId35"/>
        </a:buBlip>
        <a:defRPr sz="200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3pPr>
      <a:lvl4pPr marL="712470" indent="-26352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SzPct val="70000"/>
        <a:buFontTx/>
        <a:buBlip>
          <a:blip r:embed="rId36"/>
        </a:buBlip>
        <a:defRPr sz="1800" i="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4pPr>
      <a:lvl5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5pPr>
      <a:lvl6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623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Τίτλος 4">
            <a:extLst>
              <a:ext uri="{FF2B5EF4-FFF2-40B4-BE49-F238E27FC236}">
                <a16:creationId xmlns:a16="http://schemas.microsoft.com/office/drawing/2014/main" id="{C9E0662C-DC5B-7703-D126-F19AB5CF6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>
              <a:latin typeface="Geologica Medium" pitchFamily="2" charset="0"/>
            </a:endParaRPr>
          </a:p>
        </p:txBody>
      </p:sp>
      <p:sp>
        <p:nvSpPr>
          <p:cNvPr id="8" name="Θέση κειμένου 6">
            <a:extLst>
              <a:ext uri="{FF2B5EF4-FFF2-40B4-BE49-F238E27FC236}">
                <a16:creationId xmlns:a16="http://schemas.microsoft.com/office/drawing/2014/main" id="{FBB2F7B5-FA4E-B157-1351-7F7D2151BC7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8963" y="1619250"/>
            <a:ext cx="3508375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 dirty="0">
                <a:latin typeface="Geologica Light" pitchFamily="2" charset="0"/>
              </a:rPr>
              <a:t>Τρίτο επίπεδο</a:t>
            </a:r>
          </a:p>
        </p:txBody>
      </p:sp>
      <p:sp>
        <p:nvSpPr>
          <p:cNvPr id="9" name="Θέση κειμένου 6">
            <a:extLst>
              <a:ext uri="{FF2B5EF4-FFF2-40B4-BE49-F238E27FC236}">
                <a16:creationId xmlns:a16="http://schemas.microsoft.com/office/drawing/2014/main" id="{E01E6C49-E4F6-7811-C395-48BAA1D27B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94188" y="1619250"/>
            <a:ext cx="3506787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 dirty="0">
                <a:latin typeface="Geologica Light" pitchFamily="2" charset="0"/>
              </a:rPr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3455223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FF249017-304F-CE13-141C-0AEC72B652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Medium" pitchFamily="2" charset="0"/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2BE63AA8-0762-5996-D7EC-76B438772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 dirty="0">
              <a:latin typeface="Geologica SemiBold" pitchFamily="2" charset="0"/>
            </a:endParaRPr>
          </a:p>
        </p:txBody>
      </p:sp>
      <p:sp>
        <p:nvSpPr>
          <p:cNvPr id="4" name="Θέση εικόνας 3">
            <a:extLst>
              <a:ext uri="{FF2B5EF4-FFF2-40B4-BE49-F238E27FC236}">
                <a16:creationId xmlns:a16="http://schemas.microsoft.com/office/drawing/2014/main" id="{2BAD1867-D3AF-C68F-4904-8BD985D9DE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" name="Θέση κειμένου 6">
            <a:extLst>
              <a:ext uri="{FF2B5EF4-FFF2-40B4-BE49-F238E27FC236}">
                <a16:creationId xmlns:a16="http://schemas.microsoft.com/office/drawing/2014/main" id="{FB67B040-E4C3-C668-25FA-6D384A68479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 dirty="0">
                <a:latin typeface="Geologica Light" pitchFamily="2" charset="0"/>
              </a:rPr>
              <a:t>Τρίτο επίπεδο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Θέση εικόνας 9">
            <a:extLst>
              <a:ext uri="{FF2B5EF4-FFF2-40B4-BE49-F238E27FC236}">
                <a16:creationId xmlns:a16="http://schemas.microsoft.com/office/drawing/2014/main" id="{F1411FFE-4156-1B63-3CF0-4A4CF7A952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l-GR" dirty="0">
              <a:latin typeface="Geologica Light" pitchFamily="2" charset="0"/>
            </a:endParaRPr>
          </a:p>
        </p:txBody>
      </p:sp>
      <p:sp>
        <p:nvSpPr>
          <p:cNvPr id="11" name="Θέση εικόνας 10">
            <a:extLst>
              <a:ext uri="{FF2B5EF4-FFF2-40B4-BE49-F238E27FC236}">
                <a16:creationId xmlns:a16="http://schemas.microsoft.com/office/drawing/2014/main" id="{7E2C01C1-4D9B-E8D9-2913-680EBE9268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2" name="Θέση εικόνας 11">
            <a:extLst>
              <a:ext uri="{FF2B5EF4-FFF2-40B4-BE49-F238E27FC236}">
                <a16:creationId xmlns:a16="http://schemas.microsoft.com/office/drawing/2014/main" id="{8A17268F-2596-6DBD-87E1-BAF2FA4B6E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3" name="Θέση κειμένου 12">
            <a:extLst>
              <a:ext uri="{FF2B5EF4-FFF2-40B4-BE49-F238E27FC236}">
                <a16:creationId xmlns:a16="http://schemas.microsoft.com/office/drawing/2014/main" id="{96183F2E-DFCC-FF3D-74BD-5CD180A41CE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l-GR" b="0" dirty="0">
              <a:latin typeface="Geologica Medium" pitchFamily="2" charset="0"/>
            </a:endParaRPr>
          </a:p>
        </p:txBody>
      </p:sp>
      <p:sp>
        <p:nvSpPr>
          <p:cNvPr id="14" name="Θέση κειμένου 13">
            <a:extLst>
              <a:ext uri="{FF2B5EF4-FFF2-40B4-BE49-F238E27FC236}">
                <a16:creationId xmlns:a16="http://schemas.microsoft.com/office/drawing/2014/main" id="{1DE7D326-95FB-2F91-579F-6EB81F19B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15" name="Θέση κειμένου 14">
            <a:extLst>
              <a:ext uri="{FF2B5EF4-FFF2-40B4-BE49-F238E27FC236}">
                <a16:creationId xmlns:a16="http://schemas.microsoft.com/office/drawing/2014/main" id="{74929FD2-DE31-11FB-1281-BFC4550BBCA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6" name="Θέση κειμένου 15">
            <a:extLst>
              <a:ext uri="{FF2B5EF4-FFF2-40B4-BE49-F238E27FC236}">
                <a16:creationId xmlns:a16="http://schemas.microsoft.com/office/drawing/2014/main" id="{4B42F77B-D222-0240-5CC8-2ECEB97B06B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7" name="Θέση κειμένου 16">
            <a:extLst>
              <a:ext uri="{FF2B5EF4-FFF2-40B4-BE49-F238E27FC236}">
                <a16:creationId xmlns:a16="http://schemas.microsoft.com/office/drawing/2014/main" id="{4C17F6FC-ABDD-8C36-FF98-2F584C9E24C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8" name="Θέση κειμένου 17">
            <a:extLst>
              <a:ext uri="{FF2B5EF4-FFF2-40B4-BE49-F238E27FC236}">
                <a16:creationId xmlns:a16="http://schemas.microsoft.com/office/drawing/2014/main" id="{65D377A7-B7E6-E508-96E3-5EA0F59FE06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Τίτλος 6">
            <a:extLst>
              <a:ext uri="{FF2B5EF4-FFF2-40B4-BE49-F238E27FC236}">
                <a16:creationId xmlns:a16="http://schemas.microsoft.com/office/drawing/2014/main" id="{39243307-DC1E-DEAF-0BFA-E720A30A1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 dirty="0">
              <a:latin typeface="Geologica SemiBold" pitchFamily="2" charset="0"/>
            </a:endParaRPr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90DD4472-560A-CAE0-69BB-E6E5931B94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l-GR" b="0" dirty="0">
              <a:latin typeface="Geologica Medium" pitchFamily="2" charset="0"/>
            </a:endParaRPr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03192ED4-A2A7-A23A-DA9C-F1DBAC0C3C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l-GR" dirty="0">
              <a:latin typeface="Geologica SemiBold" pitchFamily="2" charset="0"/>
            </a:endParaRPr>
          </a:p>
        </p:txBody>
      </p:sp>
      <p:sp>
        <p:nvSpPr>
          <p:cNvPr id="10" name="Θέση κειμένου 9">
            <a:extLst>
              <a:ext uri="{FF2B5EF4-FFF2-40B4-BE49-F238E27FC236}">
                <a16:creationId xmlns:a16="http://schemas.microsoft.com/office/drawing/2014/main" id="{36CB9B67-5842-29B5-CFE6-1C74BC7DF7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7500"/>
          </a:bodyPr>
          <a:lstStyle/>
          <a:p>
            <a:endParaRPr lang="el-GR" dirty="0">
              <a:latin typeface="Geologica Light" pitchFamily="2" charset="0"/>
            </a:endParaRPr>
          </a:p>
        </p:txBody>
      </p:sp>
      <p:sp>
        <p:nvSpPr>
          <p:cNvPr id="12" name="Θέση κειμένου 11">
            <a:extLst>
              <a:ext uri="{FF2B5EF4-FFF2-40B4-BE49-F238E27FC236}">
                <a16:creationId xmlns:a16="http://schemas.microsoft.com/office/drawing/2014/main" id="{711E4F46-0C52-9275-6D90-DD5BE4BD86D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3" name="Θέση κειμένου 12">
            <a:extLst>
              <a:ext uri="{FF2B5EF4-FFF2-40B4-BE49-F238E27FC236}">
                <a16:creationId xmlns:a16="http://schemas.microsoft.com/office/drawing/2014/main" id="{8F949F1E-80AB-42B5-BE3D-3E40A297DC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14" name="Θέση κειμένου 13">
            <a:extLst>
              <a:ext uri="{FF2B5EF4-FFF2-40B4-BE49-F238E27FC236}">
                <a16:creationId xmlns:a16="http://schemas.microsoft.com/office/drawing/2014/main" id="{F31D0752-3EE5-5740-DB71-31FCCA0A42B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5" name="Θέση κειμένου 14">
            <a:extLst>
              <a:ext uri="{FF2B5EF4-FFF2-40B4-BE49-F238E27FC236}">
                <a16:creationId xmlns:a16="http://schemas.microsoft.com/office/drawing/2014/main" id="{C3F89A09-0564-E5C8-2CFC-FD5F9BD09B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6" name="Θέση κειμένου 15">
            <a:extLst>
              <a:ext uri="{FF2B5EF4-FFF2-40B4-BE49-F238E27FC236}">
                <a16:creationId xmlns:a16="http://schemas.microsoft.com/office/drawing/2014/main" id="{2B593F06-FC8E-AF20-72B2-7C88F7FF6EB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17" name="Θέση κειμένου 16">
            <a:extLst>
              <a:ext uri="{FF2B5EF4-FFF2-40B4-BE49-F238E27FC236}">
                <a16:creationId xmlns:a16="http://schemas.microsoft.com/office/drawing/2014/main" id="{10D7A284-3878-17D0-91C8-89634E9C87D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8" name="Θέση κειμένου 17">
            <a:extLst>
              <a:ext uri="{FF2B5EF4-FFF2-40B4-BE49-F238E27FC236}">
                <a16:creationId xmlns:a16="http://schemas.microsoft.com/office/drawing/2014/main" id="{EDCAA181-8F34-365F-BB56-C0C0E1A261C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9" name="Θέση κειμένου 18">
            <a:extLst>
              <a:ext uri="{FF2B5EF4-FFF2-40B4-BE49-F238E27FC236}">
                <a16:creationId xmlns:a16="http://schemas.microsoft.com/office/drawing/2014/main" id="{12D34982-57DF-A3EE-9279-FFD24D60C75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20" name="Θέση κειμένου 19">
            <a:extLst>
              <a:ext uri="{FF2B5EF4-FFF2-40B4-BE49-F238E27FC236}">
                <a16:creationId xmlns:a16="http://schemas.microsoft.com/office/drawing/2014/main" id="{ACA0ADF2-4F9E-4C30-C7EB-BAB163F3083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21" name="Θέση κειμένου 20">
            <a:extLst>
              <a:ext uri="{FF2B5EF4-FFF2-40B4-BE49-F238E27FC236}">
                <a16:creationId xmlns:a16="http://schemas.microsoft.com/office/drawing/2014/main" id="{CF454676-974F-C74A-7314-6F685E585D0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22" name="Θέση κειμένου 21">
            <a:extLst>
              <a:ext uri="{FF2B5EF4-FFF2-40B4-BE49-F238E27FC236}">
                <a16:creationId xmlns:a16="http://schemas.microsoft.com/office/drawing/2014/main" id="{DC853F77-50AF-CC3D-B7EC-DAD0B7D7C1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23" name="Θέση κειμένου 22">
            <a:extLst>
              <a:ext uri="{FF2B5EF4-FFF2-40B4-BE49-F238E27FC236}">
                <a16:creationId xmlns:a16="http://schemas.microsoft.com/office/drawing/2014/main" id="{2FB8FF83-50B2-11D9-737F-D715923A455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24" name="Θέση κειμένου 23">
            <a:extLst>
              <a:ext uri="{FF2B5EF4-FFF2-40B4-BE49-F238E27FC236}">
                <a16:creationId xmlns:a16="http://schemas.microsoft.com/office/drawing/2014/main" id="{16E18C97-1452-1812-AF59-C63354AB569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38" name="Θέση κειμένου 37">
            <a:extLst>
              <a:ext uri="{FF2B5EF4-FFF2-40B4-BE49-F238E27FC236}">
                <a16:creationId xmlns:a16="http://schemas.microsoft.com/office/drawing/2014/main" id="{089AFF38-8604-8278-D364-E742EC1CFFA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39" name="Θέση κειμένου 38">
            <a:extLst>
              <a:ext uri="{FF2B5EF4-FFF2-40B4-BE49-F238E27FC236}">
                <a16:creationId xmlns:a16="http://schemas.microsoft.com/office/drawing/2014/main" id="{02F55159-184A-40BF-DA71-6D36D6BB7A8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Γραφικό 2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2" name="Τίτλος 1">
            <a:extLst>
              <a:ext uri="{FF2B5EF4-FFF2-40B4-BE49-F238E27FC236}">
                <a16:creationId xmlns:a16="http://schemas.microsoft.com/office/drawing/2014/main" id="{7E6BA842-3EA0-A316-2E4D-89D278603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 dirty="0">
              <a:latin typeface="Geologica SemiBold" pitchFamily="2" charset="0"/>
            </a:endParaRPr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4BAFB4A8-22CC-D59C-E537-574FDF2761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8A6D8B8A-BD84-76CD-042B-15A3FDDD38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Medium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1B9C0B3C-AAEB-31BC-3685-79B2F098CB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 dirty="0"/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FE02D109-AA78-C0EE-DCA8-A9823AE7051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Θέση εικόνας 9">
            <a:extLst>
              <a:ext uri="{FF2B5EF4-FFF2-40B4-BE49-F238E27FC236}">
                <a16:creationId xmlns:a16="http://schemas.microsoft.com/office/drawing/2014/main" id="{0DC51BFC-E1F9-B194-3EBB-7F0CE34657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l-GR" dirty="0"/>
          </a:p>
        </p:txBody>
      </p:sp>
      <p:sp>
        <p:nvSpPr>
          <p:cNvPr id="5" name="Τίτλος 4">
            <a:extLst>
              <a:ext uri="{FF2B5EF4-FFF2-40B4-BE49-F238E27FC236}">
                <a16:creationId xmlns:a16="http://schemas.microsoft.com/office/drawing/2014/main" id="{25EACC01-D0FB-9F79-83C6-C544754D4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>
              <a:latin typeface="Geologica Medium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3ADCD82C-000C-2842-8C37-61E6B4ABA8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Medium" pitchFamily="2" charset="0"/>
            </a:endParaRPr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8CFD9B8E-0AAE-36D9-9ACC-4B9E2749F2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 dirty="0"/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51AA9D45-0B94-B39C-2462-9E1E6962E6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εικόνας 7">
            <a:extLst>
              <a:ext uri="{FF2B5EF4-FFF2-40B4-BE49-F238E27FC236}">
                <a16:creationId xmlns:a16="http://schemas.microsoft.com/office/drawing/2014/main" id="{B0091D63-F0AD-B117-85F7-2A97BC1A7FE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F3470C43-BA2E-D3FE-F0A9-BF3AA396C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 dirty="0">
              <a:latin typeface="Geologica SemiBold" pitchFamily="2" charset="0"/>
            </a:endParaRP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934BE405-4418-8AE4-6F39-2CDC732CE4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Medium" pitchFamily="2" charset="0"/>
            </a:endParaRP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0CDC4DB4-0E54-C1E8-900B-C7B3669E77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 dirty="0"/>
          </a:p>
        </p:txBody>
      </p:sp>
      <p:sp>
        <p:nvSpPr>
          <p:cNvPr id="6" name="Θέση κειμένου 5">
            <a:extLst>
              <a:ext uri="{FF2B5EF4-FFF2-40B4-BE49-F238E27FC236}">
                <a16:creationId xmlns:a16="http://schemas.microsoft.com/office/drawing/2014/main" id="{61672D60-7FD7-0923-BA78-73606EFFF5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Τίτλος 5">
            <a:extLst>
              <a:ext uri="{FF2B5EF4-FFF2-40B4-BE49-F238E27FC236}">
                <a16:creationId xmlns:a16="http://schemas.microsoft.com/office/drawing/2014/main" id="{1B3082FC-6DD2-40F3-728D-C19BFD8D5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 dirty="0">
              <a:latin typeface="Geologica SemiBold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EEA88A1D-B587-6878-0C97-9E3BE290FC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Medium" pitchFamily="2" charset="0"/>
            </a:endParaRPr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14077BB8-1E76-CB64-1202-03231B7621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 dirty="0"/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559BD496-5688-8BD6-D9CC-4A8723CA8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4D4">
                <a:lumMod val="0"/>
              </a:srgbClr>
            </a:gs>
            <a:gs pos="100000">
              <a:srgbClr val="3D8E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Τίτλος 5">
            <a:extLst>
              <a:ext uri="{FF2B5EF4-FFF2-40B4-BE49-F238E27FC236}">
                <a16:creationId xmlns:a16="http://schemas.microsoft.com/office/drawing/2014/main" id="{D305F3B6-742A-4F01-7408-F5300E6D9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 dirty="0">
              <a:latin typeface="Geologica SemiBold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243D9F99-8B19-E94B-88AF-C47339A7EC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Medium" pitchFamily="2" charset="0"/>
            </a:endParaRPr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FA1487AE-157C-D8A4-C503-05022E1C33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 dirty="0"/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0F20FC0C-8AFD-4D13-C04B-01F7934BDD3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 dirty="0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Τίτλος 4">
            <a:extLst>
              <a:ext uri="{FF2B5EF4-FFF2-40B4-BE49-F238E27FC236}">
                <a16:creationId xmlns:a16="http://schemas.microsoft.com/office/drawing/2014/main" id="{BA2A4A55-48B7-8588-7B9D-9D2019A8E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9" y="270748"/>
            <a:ext cx="6774519" cy="867600"/>
          </a:xfrm>
        </p:spPr>
        <p:txBody>
          <a:bodyPr/>
          <a:lstStyle/>
          <a:p>
            <a:endParaRPr lang="el-GR" b="1" dirty="0">
              <a:latin typeface="Geologica SemiBold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C05C08D5-A123-435F-4620-7C237587276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9039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 dirty="0">
                <a:latin typeface="Geologica Light" pitchFamily="2" charset="0"/>
              </a:rPr>
              <a:t>Τρίτο επίπεδο</a:t>
            </a:r>
            <a:endParaRPr lang="en-US" dirty="0">
              <a:latin typeface="Geologica Light" pitchFamily="2" charset="0"/>
            </a:endParaRPr>
          </a:p>
          <a:p>
            <a:pPr lvl="2"/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017094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3">
            <a:extLst>
              <a:ext uri="{FF2B5EF4-FFF2-40B4-BE49-F238E27FC236}">
                <a16:creationId xmlns:a16="http://schemas.microsoft.com/office/drawing/2014/main" id="{45DB4357-FF95-2F6B-B8C6-162CE72F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9" y="270748"/>
            <a:ext cx="6774519" cy="867600"/>
          </a:xfrm>
        </p:spPr>
        <p:txBody>
          <a:bodyPr/>
          <a:lstStyle/>
          <a:p>
            <a:endParaRPr lang="el-GR" b="1" dirty="0">
              <a:latin typeface="Geologica SemiBold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9ED3F55A-75E6-9C78-B67F-01B6E7A3D0E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8963" y="1619250"/>
            <a:ext cx="3508375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 dirty="0">
                <a:latin typeface="Geologica Light" pitchFamily="2" charset="0"/>
              </a:rPr>
              <a:t>Τρίτο επίπεδο</a:t>
            </a:r>
          </a:p>
        </p:txBody>
      </p:sp>
      <p:sp>
        <p:nvSpPr>
          <p:cNvPr id="8" name="Θέση κειμένου 6">
            <a:extLst>
              <a:ext uri="{FF2B5EF4-FFF2-40B4-BE49-F238E27FC236}">
                <a16:creationId xmlns:a16="http://schemas.microsoft.com/office/drawing/2014/main" id="{85AE8789-58A1-A53F-78E0-ED01AA5BE41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94188" y="1619250"/>
            <a:ext cx="3506787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 dirty="0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 dirty="0">
                <a:latin typeface="Geologica Light" pitchFamily="2" charset="0"/>
              </a:rPr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569838072"/>
      </p:ext>
    </p:extLst>
  </p:cSld>
  <p:clrMapOvr>
    <a:masterClrMapping/>
  </p:clrMapOvr>
</p:sld>
</file>

<file path=ppt/theme/theme1.xml><?xml version="1.0" encoding="utf-8"?>
<a:theme xmlns:a="http://schemas.openxmlformats.org/drawingml/2006/main" name="ARC-THEME-V1">
  <a:themeElements>
    <a:clrScheme name="ARC">
      <a:dk1>
        <a:srgbClr val="000133"/>
      </a:dk1>
      <a:lt1>
        <a:srgbClr val="EFEFEF"/>
      </a:lt1>
      <a:dk2>
        <a:srgbClr val="364669"/>
      </a:dk2>
      <a:lt2>
        <a:srgbClr val="FFFFFF"/>
      </a:lt2>
      <a:accent1>
        <a:srgbClr val="536B8E"/>
      </a:accent1>
      <a:accent2>
        <a:srgbClr val="B81208"/>
      </a:accent2>
      <a:accent3>
        <a:srgbClr val="10069F"/>
      </a:accent3>
      <a:accent4>
        <a:srgbClr val="FFC000"/>
      </a:accent4>
      <a:accent5>
        <a:srgbClr val="7698CD"/>
      </a:accent5>
      <a:accent6>
        <a:srgbClr val="ED1C24"/>
      </a:accent6>
      <a:hlink>
        <a:srgbClr val="10069F"/>
      </a:hlink>
      <a:folHlink>
        <a:srgbClr val="36466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30BEA6F793704A892C78691A4384B4" ma:contentTypeVersion="19" ma:contentTypeDescription="Create a new document." ma:contentTypeScope="" ma:versionID="d27e680c89bf230b0d4fb3eefc9e05b0">
  <xsd:schema xmlns:xsd="http://www.w3.org/2001/XMLSchema" xmlns:xs="http://www.w3.org/2001/XMLSchema" xmlns:p="http://schemas.microsoft.com/office/2006/metadata/properties" xmlns:ns2="8d047e9b-e17c-4c44-82d4-5f3f6a3995bd" xmlns:ns3="1ccc014b-35e1-4746-b41f-7b273dbb85f0" targetNamespace="http://schemas.microsoft.com/office/2006/metadata/properties" ma:root="true" ma:fieldsID="9a26b9006a15fc8fbb1c833b989dc150" ns2:_="" ns3:_="">
    <xsd:import namespace="8d047e9b-e17c-4c44-82d4-5f3f6a3995bd"/>
    <xsd:import namespace="1ccc014b-35e1-4746-b41f-7b273dbb85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047e9b-e17c-4c44-82d4-5f3f6a3995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dfa2dbb-56bf-41d2-a2fa-c4f312cbe40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6" nillable="true" ma:displayName="comments" ma:description="test" ma:format="Dropdown" ma:internalName="comment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cc014b-35e1-4746-b41f-7b273dbb85f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bc19f79-4ba3-45c4-b3cc-ab67c5eaa54d}" ma:internalName="TaxCatchAll" ma:showField="CatchAllData" ma:web="1ccc014b-35e1-4746-b41f-7b273dbb85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d047e9b-e17c-4c44-82d4-5f3f6a3995bd">
      <Terms xmlns="http://schemas.microsoft.com/office/infopath/2007/PartnerControls"/>
    </lcf76f155ced4ddcb4097134ff3c332f>
    <TaxCatchAll xmlns="1ccc014b-35e1-4746-b41f-7b273dbb85f0" xsi:nil="true"/>
    <comments xmlns="8d047e9b-e17c-4c44-82d4-5f3f6a3995bd" xsi:nil="true"/>
  </documentManagement>
</p:properties>
</file>

<file path=customXml/itemProps1.xml><?xml version="1.0" encoding="utf-8"?>
<ds:datastoreItem xmlns:ds="http://schemas.openxmlformats.org/officeDocument/2006/customXml" ds:itemID="{D7344071-3F80-48BA-816F-2DF4AA019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047e9b-e17c-4c44-82d4-5f3f6a3995bd"/>
    <ds:schemaRef ds:uri="1ccc014b-35e1-4746-b41f-7b273dbb85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99990F-5B95-46E7-84F3-5FDB9AF4859F}">
  <ds:schemaRefs/>
</ds:datastoreItem>
</file>

<file path=customXml/itemProps3.xml><?xml version="1.0" encoding="utf-8"?>
<ds:datastoreItem xmlns:ds="http://schemas.openxmlformats.org/officeDocument/2006/customXml" ds:itemID="{B2918A8F-32B5-4A41-A141-332E3D7081E6}">
  <ds:schemaRefs>
    <ds:schemaRef ds:uri="http://purl.org/dc/terms/"/>
    <ds:schemaRef ds:uri="http://purl.org/dc/dcmitype/"/>
    <ds:schemaRef ds:uri="http://schemas.microsoft.com/office/2006/documentManagement/types"/>
    <ds:schemaRef ds:uri="1ccc014b-35e1-4746-b41f-7b273dbb85f0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8d047e9b-e17c-4c44-82d4-5f3f6a3995b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26</Words>
  <Application>Microsoft Macintosh PowerPoint</Application>
  <PresentationFormat>On-screen Show (16:9)</PresentationFormat>
  <Paragraphs>14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Aptos</vt:lpstr>
      <vt:lpstr>Arial</vt:lpstr>
      <vt:lpstr>Franklin Gothic Book</vt:lpstr>
      <vt:lpstr>Geologica</vt:lpstr>
      <vt:lpstr>Geologica Auto Light</vt:lpstr>
      <vt:lpstr>Geologica Auto SemiBold</vt:lpstr>
      <vt:lpstr>Geologica Light</vt:lpstr>
      <vt:lpstr>Geologica Medium</vt:lpstr>
      <vt:lpstr>Geologica Roman</vt:lpstr>
      <vt:lpstr>Geologica SemiBold</vt:lpstr>
      <vt:lpstr>Source Sans Pro</vt:lpstr>
      <vt:lpstr>Source Sans Pro Light</vt:lpstr>
      <vt:lpstr>ARC-THEME-V1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dora giann</dc:creator>
  <cp:lastModifiedBy>Giannis Altanopoulos</cp:lastModifiedBy>
  <cp:revision>87</cp:revision>
  <dcterms:created xsi:type="dcterms:W3CDTF">2020-12-07T14:34:00Z</dcterms:created>
  <dcterms:modified xsi:type="dcterms:W3CDTF">2026-06-15T09:34:13Z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0x0101004F30BEA6F793704A892C78691A4384B4</vt:lpwstr>
  </property>
  <property fmtid="{D5CDD505-2E9C-101B-9397-08002B2CF9AE}" pid="3" name="MediaServiceImageTags">
    <vt:lpwstr/>
  </property>
  <property fmtid="{D5CDD505-2E9C-101B-9397-08002B2CF9AE}" pid="4" name="ICV">
    <vt:lpwstr>3D1E74D0EA5543C89BC1AE12521CD2F1_12</vt:lpwstr>
  </property>
  <property fmtid="{D5CDD505-2E9C-101B-9397-08002B2CF9AE}" pid="5" name="KSOProductBuildVer">
    <vt:lpwstr>1033-12.2.0.21931</vt:lpwstr>
  </property>
</Properties>
</file>