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377" r:id="rId5"/>
    <p:sldId id="372" r:id="rId6"/>
    <p:sldId id="334" r:id="rId7"/>
    <p:sldId id="338" r:id="rId8"/>
    <p:sldId id="341" r:id="rId9"/>
    <p:sldId id="271" r:id="rId10"/>
    <p:sldId id="314" r:id="rId11"/>
    <p:sldId id="379" r:id="rId12"/>
    <p:sldId id="380" r:id="rId13"/>
    <p:sldId id="319" r:id="rId14"/>
    <p:sldId id="349" r:id="rId15"/>
    <p:sldId id="284" r:id="rId1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ory pages" id="{4CE4C8BF-D99F-E549-8B82-92540632E450}">
          <p14:sldIdLst>
            <p14:sldId id="377"/>
            <p14:sldId id="372"/>
          </p14:sldIdLst>
        </p14:section>
        <p14:section name="Introductory Pages EN" id="{73E41FAD-5A41-6341-BA7F-92A72EA1898E}">
          <p14:sldIdLst>
            <p14:sldId id="334"/>
            <p14:sldId id="338"/>
          </p14:sldIdLst>
        </p14:section>
        <p14:section name="Introductory Pages GR" id="{6ECED3A4-E47D-8246-9689-1D713F5B7592}">
          <p14:sldIdLst>
            <p14:sldId id="341"/>
          </p14:sldIdLst>
        </p14:section>
        <p14:section name="Quote Slides" id="{3B4C5652-7539-8B44-ACEB-FE99107F007D}">
          <p14:sldIdLst>
            <p14:sldId id="271"/>
            <p14:sldId id="314"/>
          </p14:sldIdLst>
        </p14:section>
        <p14:section name="Content Slides" id="{7630D2B1-5437-8143-AB4C-4D2136DAE6B3}">
          <p14:sldIdLst>
            <p14:sldId id="379"/>
            <p14:sldId id="380"/>
            <p14:sldId id="319"/>
          </p14:sldIdLst>
        </p14:section>
        <p14:section name="Custom Content Slides" id="{B33AF45A-A0B0-DE49-AFA0-B2F9E651A912}">
          <p14:sldIdLst>
            <p14:sldId id="349"/>
            <p14:sldId id="284"/>
          </p14:sldIdLst>
        </p14:section>
      </p14:sectionLst>
    </p:ext>
    <p:ext uri="{2D200454-40CA-4A62-9FC3-DE9A4176ACB9}">
      <p15:notesGuideLst xmlns:p15="http://schemas.microsoft.com/office/powerpoint/2012/main">
        <p15:guide id="1" orient="horz" pos="3108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069F"/>
    <a:srgbClr val="0004D4"/>
    <a:srgbClr val="FFFFFF"/>
    <a:srgbClr val="40403B"/>
    <a:srgbClr val="F2F2F2"/>
    <a:srgbClr val="EFEFEF"/>
    <a:srgbClr val="778197"/>
    <a:srgbClr val="425580"/>
    <a:srgbClr val="3E506A"/>
    <a:srgbClr val="546D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DFE757-5371-BB39-1591-B58E96739A54}" v="5" dt="2026-07-06T08:25:02.1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tesViewPr>
    <p:cSldViewPr snapToGrid="0">
      <p:cViewPr>
        <p:scale>
          <a:sx n="1" d="2"/>
          <a:sy n="1" d="2"/>
        </p:scale>
        <p:origin x="0" y="0"/>
      </p:cViewPr>
      <p:guideLst>
        <p:guide orient="horz" pos="310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annis Altanopoulos" userId="9454e317-3d50-43eb-8e77-f08307f29523" providerId="ADAL" clId="{527D1AC2-08A0-5661-A26F-F66AB305CC16}"/>
    <pc:docChg chg="undo custSel delSld modSld modMainMaster modSection">
      <pc:chgData name="Giannis Altanopoulos" userId="9454e317-3d50-43eb-8e77-f08307f29523" providerId="ADAL" clId="{527D1AC2-08A0-5661-A26F-F66AB305CC16}" dt="2026-06-15T09:34:03.241" v="151" actId="2711"/>
      <pc:docMkLst>
        <pc:docMk/>
      </pc:docMkLst>
      <pc:sldChg chg="modSp mod">
        <pc:chgData name="Giannis Altanopoulos" userId="9454e317-3d50-43eb-8e77-f08307f29523" providerId="ADAL" clId="{527D1AC2-08A0-5661-A26F-F66AB305CC16}" dt="2026-06-15T09:30:32.436" v="111" actId="2711"/>
        <pc:sldMkLst>
          <pc:docMk/>
          <pc:sldMk cId="0" sldId="271"/>
        </pc:sldMkLst>
        <pc:spChg chg="mod">
          <ac:chgData name="Giannis Altanopoulos" userId="9454e317-3d50-43eb-8e77-f08307f29523" providerId="ADAL" clId="{527D1AC2-08A0-5661-A26F-F66AB305CC16}" dt="2026-06-15T09:30:17.619" v="108" actId="2711"/>
          <ac:spMkLst>
            <pc:docMk/>
            <pc:sldMk cId="0" sldId="271"/>
            <ac:spMk id="6" creationId="{1B3082FC-6DD2-40F3-728D-C19BFD8D5E97}"/>
          </ac:spMkLst>
        </pc:spChg>
        <pc:spChg chg="mod">
          <ac:chgData name="Giannis Altanopoulos" userId="9454e317-3d50-43eb-8e77-f08307f29523" providerId="ADAL" clId="{527D1AC2-08A0-5661-A26F-F66AB305CC16}" dt="2026-06-15T09:30:21.469" v="109" actId="2711"/>
          <ac:spMkLst>
            <pc:docMk/>
            <pc:sldMk cId="0" sldId="271"/>
            <ac:spMk id="7" creationId="{EEA88A1D-B587-6878-0C97-9E3BE290FCFD}"/>
          </ac:spMkLst>
        </pc:spChg>
        <pc:spChg chg="mod">
          <ac:chgData name="Giannis Altanopoulos" userId="9454e317-3d50-43eb-8e77-f08307f29523" providerId="ADAL" clId="{527D1AC2-08A0-5661-A26F-F66AB305CC16}" dt="2026-06-15T09:30:25.939" v="110" actId="2711"/>
          <ac:spMkLst>
            <pc:docMk/>
            <pc:sldMk cId="0" sldId="271"/>
            <ac:spMk id="8" creationId="{14077BB8-1E76-CB64-1202-03231B7621BA}"/>
          </ac:spMkLst>
        </pc:spChg>
        <pc:spChg chg="mod">
          <ac:chgData name="Giannis Altanopoulos" userId="9454e317-3d50-43eb-8e77-f08307f29523" providerId="ADAL" clId="{527D1AC2-08A0-5661-A26F-F66AB305CC16}" dt="2026-06-15T09:30:32.436" v="111" actId="2711"/>
          <ac:spMkLst>
            <pc:docMk/>
            <pc:sldMk cId="0" sldId="271"/>
            <ac:spMk id="9" creationId="{559BD496-5688-8BD6-D9CC-4A8723CA8C27}"/>
          </ac:spMkLst>
        </pc:spChg>
      </pc:sldChg>
      <pc:sldChg chg="modSp mod">
        <pc:chgData name="Giannis Altanopoulos" userId="9454e317-3d50-43eb-8e77-f08307f29523" providerId="ADAL" clId="{527D1AC2-08A0-5661-A26F-F66AB305CC16}" dt="2026-06-15T09:33:43.586" v="150" actId="2711"/>
        <pc:sldMkLst>
          <pc:docMk/>
          <pc:sldMk cId="0" sldId="284"/>
        </pc:sldMkLst>
        <pc:spChg chg="mod">
          <ac:chgData name="Giannis Altanopoulos" userId="9454e317-3d50-43eb-8e77-f08307f29523" providerId="ADAL" clId="{527D1AC2-08A0-5661-A26F-F66AB305CC16}" dt="2026-06-15T09:33:28.226" v="148" actId="2711"/>
          <ac:spMkLst>
            <pc:docMk/>
            <pc:sldMk cId="0" sldId="284"/>
            <ac:spMk id="7" creationId="{39243307-DC1E-DEAF-0BFA-E720A30A15C2}"/>
          </ac:spMkLst>
        </pc:spChg>
        <pc:spChg chg="mod">
          <ac:chgData name="Giannis Altanopoulos" userId="9454e317-3d50-43eb-8e77-f08307f29523" providerId="ADAL" clId="{527D1AC2-08A0-5661-A26F-F66AB305CC16}" dt="2026-06-15T09:33:36.163" v="149" actId="2711"/>
          <ac:spMkLst>
            <pc:docMk/>
            <pc:sldMk cId="0" sldId="284"/>
            <ac:spMk id="8" creationId="{90DD4472-560A-CAE0-69BB-E6E5931B9497}"/>
          </ac:spMkLst>
        </pc:spChg>
        <pc:spChg chg="mod">
          <ac:chgData name="Giannis Altanopoulos" userId="9454e317-3d50-43eb-8e77-f08307f29523" providerId="ADAL" clId="{527D1AC2-08A0-5661-A26F-F66AB305CC16}" dt="2026-06-15T09:33:23.502" v="147" actId="2711"/>
          <ac:spMkLst>
            <pc:docMk/>
            <pc:sldMk cId="0" sldId="284"/>
            <ac:spMk id="9" creationId="{03192ED4-A2A7-A23A-DA9C-F1DBAC0C3C2C}"/>
          </ac:spMkLst>
        </pc:spChg>
        <pc:spChg chg="mod">
          <ac:chgData name="Giannis Altanopoulos" userId="9454e317-3d50-43eb-8e77-f08307f29523" providerId="ADAL" clId="{527D1AC2-08A0-5661-A26F-F66AB305CC16}" dt="2026-06-15T09:33:43.586" v="150" actId="2711"/>
          <ac:spMkLst>
            <pc:docMk/>
            <pc:sldMk cId="0" sldId="284"/>
            <ac:spMk id="10" creationId="{36CB9B67-5842-29B5-CFE6-1C74BC7DF7A3}"/>
          </ac:spMkLst>
        </pc:spChg>
        <pc:spChg chg="mod">
          <ac:chgData name="Giannis Altanopoulos" userId="9454e317-3d50-43eb-8e77-f08307f29523" providerId="ADAL" clId="{527D1AC2-08A0-5661-A26F-F66AB305CC16}" dt="2026-06-15T09:33:36.163" v="149" actId="2711"/>
          <ac:spMkLst>
            <pc:docMk/>
            <pc:sldMk cId="0" sldId="284"/>
            <ac:spMk id="12" creationId="{711E4F46-0C52-9275-6D90-DD5BE4BD86D1}"/>
          </ac:spMkLst>
        </pc:spChg>
        <pc:spChg chg="mod">
          <ac:chgData name="Giannis Altanopoulos" userId="9454e317-3d50-43eb-8e77-f08307f29523" providerId="ADAL" clId="{527D1AC2-08A0-5661-A26F-F66AB305CC16}" dt="2026-06-15T09:33:23.502" v="147" actId="2711"/>
          <ac:spMkLst>
            <pc:docMk/>
            <pc:sldMk cId="0" sldId="284"/>
            <ac:spMk id="13" creationId="{8F949F1E-80AB-42B5-BE3D-3E40A297DCDC}"/>
          </ac:spMkLst>
        </pc:spChg>
        <pc:spChg chg="mod">
          <ac:chgData name="Giannis Altanopoulos" userId="9454e317-3d50-43eb-8e77-f08307f29523" providerId="ADAL" clId="{527D1AC2-08A0-5661-A26F-F66AB305CC16}" dt="2026-06-15T09:33:43.586" v="150" actId="2711"/>
          <ac:spMkLst>
            <pc:docMk/>
            <pc:sldMk cId="0" sldId="284"/>
            <ac:spMk id="14" creationId="{F31D0752-3EE5-5740-DB71-31FCCA0A42BE}"/>
          </ac:spMkLst>
        </pc:spChg>
        <pc:spChg chg="mod">
          <ac:chgData name="Giannis Altanopoulos" userId="9454e317-3d50-43eb-8e77-f08307f29523" providerId="ADAL" clId="{527D1AC2-08A0-5661-A26F-F66AB305CC16}" dt="2026-06-15T09:33:36.163" v="149" actId="2711"/>
          <ac:spMkLst>
            <pc:docMk/>
            <pc:sldMk cId="0" sldId="284"/>
            <ac:spMk id="15" creationId="{C3F89A09-0564-E5C8-2CFC-FD5F9BD09B34}"/>
          </ac:spMkLst>
        </pc:spChg>
        <pc:spChg chg="mod">
          <ac:chgData name="Giannis Altanopoulos" userId="9454e317-3d50-43eb-8e77-f08307f29523" providerId="ADAL" clId="{527D1AC2-08A0-5661-A26F-F66AB305CC16}" dt="2026-06-15T09:33:23.502" v="147" actId="2711"/>
          <ac:spMkLst>
            <pc:docMk/>
            <pc:sldMk cId="0" sldId="284"/>
            <ac:spMk id="16" creationId="{2B593F06-FC8E-AF20-72B2-7C88F7FF6EBA}"/>
          </ac:spMkLst>
        </pc:spChg>
        <pc:spChg chg="mod">
          <ac:chgData name="Giannis Altanopoulos" userId="9454e317-3d50-43eb-8e77-f08307f29523" providerId="ADAL" clId="{527D1AC2-08A0-5661-A26F-F66AB305CC16}" dt="2026-06-15T09:33:43.586" v="150" actId="2711"/>
          <ac:spMkLst>
            <pc:docMk/>
            <pc:sldMk cId="0" sldId="284"/>
            <ac:spMk id="17" creationId="{10D7A284-3878-17D0-91C8-89634E9C87DF}"/>
          </ac:spMkLst>
        </pc:spChg>
        <pc:spChg chg="mod">
          <ac:chgData name="Giannis Altanopoulos" userId="9454e317-3d50-43eb-8e77-f08307f29523" providerId="ADAL" clId="{527D1AC2-08A0-5661-A26F-F66AB305CC16}" dt="2026-06-15T09:33:36.163" v="149" actId="2711"/>
          <ac:spMkLst>
            <pc:docMk/>
            <pc:sldMk cId="0" sldId="284"/>
            <ac:spMk id="18" creationId="{EDCAA181-8F34-365F-BB56-C0C0E1A261C6}"/>
          </ac:spMkLst>
        </pc:spChg>
        <pc:spChg chg="mod">
          <ac:chgData name="Giannis Altanopoulos" userId="9454e317-3d50-43eb-8e77-f08307f29523" providerId="ADAL" clId="{527D1AC2-08A0-5661-A26F-F66AB305CC16}" dt="2026-06-15T09:33:23.502" v="147" actId="2711"/>
          <ac:spMkLst>
            <pc:docMk/>
            <pc:sldMk cId="0" sldId="284"/>
            <ac:spMk id="19" creationId="{12D34982-57DF-A3EE-9279-FFD24D60C75E}"/>
          </ac:spMkLst>
        </pc:spChg>
        <pc:spChg chg="mod">
          <ac:chgData name="Giannis Altanopoulos" userId="9454e317-3d50-43eb-8e77-f08307f29523" providerId="ADAL" clId="{527D1AC2-08A0-5661-A26F-F66AB305CC16}" dt="2026-06-15T09:33:43.586" v="150" actId="2711"/>
          <ac:spMkLst>
            <pc:docMk/>
            <pc:sldMk cId="0" sldId="284"/>
            <ac:spMk id="20" creationId="{ACA0ADF2-4F9E-4C30-C7EB-BAB163F30835}"/>
          </ac:spMkLst>
        </pc:spChg>
        <pc:spChg chg="mod">
          <ac:chgData name="Giannis Altanopoulos" userId="9454e317-3d50-43eb-8e77-f08307f29523" providerId="ADAL" clId="{527D1AC2-08A0-5661-A26F-F66AB305CC16}" dt="2026-06-15T09:33:36.163" v="149" actId="2711"/>
          <ac:spMkLst>
            <pc:docMk/>
            <pc:sldMk cId="0" sldId="284"/>
            <ac:spMk id="21" creationId="{CF454676-974F-C74A-7314-6F685E585D03}"/>
          </ac:spMkLst>
        </pc:spChg>
        <pc:spChg chg="mod">
          <ac:chgData name="Giannis Altanopoulos" userId="9454e317-3d50-43eb-8e77-f08307f29523" providerId="ADAL" clId="{527D1AC2-08A0-5661-A26F-F66AB305CC16}" dt="2026-06-15T09:33:23.502" v="147" actId="2711"/>
          <ac:spMkLst>
            <pc:docMk/>
            <pc:sldMk cId="0" sldId="284"/>
            <ac:spMk id="22" creationId="{DC853F77-50AF-CC3D-B7EC-DAD0B7D7C1A4}"/>
          </ac:spMkLst>
        </pc:spChg>
        <pc:spChg chg="mod">
          <ac:chgData name="Giannis Altanopoulos" userId="9454e317-3d50-43eb-8e77-f08307f29523" providerId="ADAL" clId="{527D1AC2-08A0-5661-A26F-F66AB305CC16}" dt="2026-06-15T09:33:43.586" v="150" actId="2711"/>
          <ac:spMkLst>
            <pc:docMk/>
            <pc:sldMk cId="0" sldId="284"/>
            <ac:spMk id="23" creationId="{2FB8FF83-50B2-11D9-737F-D715923A4552}"/>
          </ac:spMkLst>
        </pc:spChg>
        <pc:spChg chg="mod">
          <ac:chgData name="Giannis Altanopoulos" userId="9454e317-3d50-43eb-8e77-f08307f29523" providerId="ADAL" clId="{527D1AC2-08A0-5661-A26F-F66AB305CC16}" dt="2026-06-15T09:33:36.163" v="149" actId="2711"/>
          <ac:spMkLst>
            <pc:docMk/>
            <pc:sldMk cId="0" sldId="284"/>
            <ac:spMk id="24" creationId="{16E18C97-1452-1812-AF59-C63354AB5694}"/>
          </ac:spMkLst>
        </pc:spChg>
        <pc:spChg chg="mod">
          <ac:chgData name="Giannis Altanopoulos" userId="9454e317-3d50-43eb-8e77-f08307f29523" providerId="ADAL" clId="{527D1AC2-08A0-5661-A26F-F66AB305CC16}" dt="2026-06-15T09:33:23.502" v="147" actId="2711"/>
          <ac:spMkLst>
            <pc:docMk/>
            <pc:sldMk cId="0" sldId="284"/>
            <ac:spMk id="38" creationId="{089AFF38-8604-8278-D364-E742EC1CFFAE}"/>
          </ac:spMkLst>
        </pc:spChg>
        <pc:spChg chg="mod">
          <ac:chgData name="Giannis Altanopoulos" userId="9454e317-3d50-43eb-8e77-f08307f29523" providerId="ADAL" clId="{527D1AC2-08A0-5661-A26F-F66AB305CC16}" dt="2026-06-15T09:33:43.586" v="150" actId="2711"/>
          <ac:spMkLst>
            <pc:docMk/>
            <pc:sldMk cId="0" sldId="284"/>
            <ac:spMk id="39" creationId="{02F55159-184A-40BF-DA71-6D36D6BB7A86}"/>
          </ac:spMkLst>
        </pc:spChg>
      </pc:sldChg>
      <pc:sldChg chg="modSp mod">
        <pc:chgData name="Giannis Altanopoulos" userId="9454e317-3d50-43eb-8e77-f08307f29523" providerId="ADAL" clId="{527D1AC2-08A0-5661-A26F-F66AB305CC16}" dt="2026-06-15T09:30:53.732" v="116" actId="2711"/>
        <pc:sldMkLst>
          <pc:docMk/>
          <pc:sldMk cId="0" sldId="314"/>
        </pc:sldMkLst>
        <pc:spChg chg="mod">
          <ac:chgData name="Giannis Altanopoulos" userId="9454e317-3d50-43eb-8e77-f08307f29523" providerId="ADAL" clId="{527D1AC2-08A0-5661-A26F-F66AB305CC16}" dt="2026-06-15T09:30:41.640" v="113" actId="2711"/>
          <ac:spMkLst>
            <pc:docMk/>
            <pc:sldMk cId="0" sldId="314"/>
            <ac:spMk id="6" creationId="{D305F3B6-742A-4F01-7408-F5300E6D9101}"/>
          </ac:spMkLst>
        </pc:spChg>
        <pc:spChg chg="mod">
          <ac:chgData name="Giannis Altanopoulos" userId="9454e317-3d50-43eb-8e77-f08307f29523" providerId="ADAL" clId="{527D1AC2-08A0-5661-A26F-F66AB305CC16}" dt="2026-06-15T09:30:46.815" v="114" actId="2711"/>
          <ac:spMkLst>
            <pc:docMk/>
            <pc:sldMk cId="0" sldId="314"/>
            <ac:spMk id="7" creationId="{243D9F99-8B19-E94B-88AF-C47339A7EC6D}"/>
          </ac:spMkLst>
        </pc:spChg>
        <pc:spChg chg="mod">
          <ac:chgData name="Giannis Altanopoulos" userId="9454e317-3d50-43eb-8e77-f08307f29523" providerId="ADAL" clId="{527D1AC2-08A0-5661-A26F-F66AB305CC16}" dt="2026-06-15T09:30:50.196" v="115" actId="2711"/>
          <ac:spMkLst>
            <pc:docMk/>
            <pc:sldMk cId="0" sldId="314"/>
            <ac:spMk id="8" creationId="{FA1487AE-157C-D8A4-C503-05022E1C3349}"/>
          </ac:spMkLst>
        </pc:spChg>
        <pc:spChg chg="mod">
          <ac:chgData name="Giannis Altanopoulos" userId="9454e317-3d50-43eb-8e77-f08307f29523" providerId="ADAL" clId="{527D1AC2-08A0-5661-A26F-F66AB305CC16}" dt="2026-06-15T09:30:53.732" v="116" actId="2711"/>
          <ac:spMkLst>
            <pc:docMk/>
            <pc:sldMk cId="0" sldId="314"/>
            <ac:spMk id="9" creationId="{0F20FC0C-8AFD-4D13-C04B-01F7934BDD38}"/>
          </ac:spMkLst>
        </pc:spChg>
      </pc:sldChg>
      <pc:sldChg chg="modSp mod">
        <pc:chgData name="Giannis Altanopoulos" userId="9454e317-3d50-43eb-8e77-f08307f29523" providerId="ADAL" clId="{527D1AC2-08A0-5661-A26F-F66AB305CC16}" dt="2026-06-15T09:32:42.415" v="135" actId="2711"/>
        <pc:sldMkLst>
          <pc:docMk/>
          <pc:sldMk cId="0" sldId="319"/>
        </pc:sldMkLst>
        <pc:spChg chg="mod">
          <ac:chgData name="Giannis Altanopoulos" userId="9454e317-3d50-43eb-8e77-f08307f29523" providerId="ADAL" clId="{527D1AC2-08A0-5661-A26F-F66AB305CC16}" dt="2026-06-15T09:32:33.426" v="133" actId="2711"/>
          <ac:spMkLst>
            <pc:docMk/>
            <pc:sldMk cId="0" sldId="319"/>
            <ac:spMk id="2" creationId="{2BE63AA8-0762-5996-D7EC-76B438772F8E}"/>
          </ac:spMkLst>
        </pc:spChg>
        <pc:spChg chg="mod">
          <ac:chgData name="Giannis Altanopoulos" userId="9454e317-3d50-43eb-8e77-f08307f29523" providerId="ADAL" clId="{527D1AC2-08A0-5661-A26F-F66AB305CC16}" dt="2026-06-15T09:32:37.043" v="134" actId="2711"/>
          <ac:spMkLst>
            <pc:docMk/>
            <pc:sldMk cId="0" sldId="319"/>
            <ac:spMk id="3" creationId="{FF249017-304F-CE13-141C-0AEC72B652AC}"/>
          </ac:spMkLst>
        </pc:spChg>
        <pc:spChg chg="mod">
          <ac:chgData name="Giannis Altanopoulos" userId="9454e317-3d50-43eb-8e77-f08307f29523" providerId="ADAL" clId="{527D1AC2-08A0-5661-A26F-F66AB305CC16}" dt="2026-06-15T09:32:42.415" v="135" actId="2711"/>
          <ac:spMkLst>
            <pc:docMk/>
            <pc:sldMk cId="0" sldId="319"/>
            <ac:spMk id="13" creationId="{FB67B040-E4C3-C668-25FA-6D384A68479D}"/>
          </ac:spMkLst>
        </pc:spChg>
      </pc:sldChg>
      <pc:sldChg chg="modSp mod">
        <pc:chgData name="Giannis Altanopoulos" userId="9454e317-3d50-43eb-8e77-f08307f29523" providerId="ADAL" clId="{527D1AC2-08A0-5661-A26F-F66AB305CC16}" dt="2026-06-15T09:29:43.836" v="103" actId="2711"/>
        <pc:sldMkLst>
          <pc:docMk/>
          <pc:sldMk cId="0" sldId="334"/>
        </pc:sldMkLst>
        <pc:spChg chg="mod">
          <ac:chgData name="Giannis Altanopoulos" userId="9454e317-3d50-43eb-8e77-f08307f29523" providerId="ADAL" clId="{527D1AC2-08A0-5661-A26F-F66AB305CC16}" dt="2026-06-15T09:28:28.195" v="84" actId="2711"/>
          <ac:spMkLst>
            <pc:docMk/>
            <pc:sldMk cId="0" sldId="334"/>
            <ac:spMk id="2" creationId="{7E6BA842-3EA0-A316-2E4D-89D278603BBF}"/>
          </ac:spMkLst>
        </pc:spChg>
        <pc:spChg chg="mod">
          <ac:chgData name="Giannis Altanopoulos" userId="9454e317-3d50-43eb-8e77-f08307f29523" providerId="ADAL" clId="{527D1AC2-08A0-5661-A26F-F66AB305CC16}" dt="2026-06-15T09:29:10.269" v="97" actId="20577"/>
          <ac:spMkLst>
            <pc:docMk/>
            <pc:sldMk cId="0" sldId="334"/>
            <ac:spMk id="4" creationId="{8A6D8B8A-BD84-76CD-042B-15A3FDDD381F}"/>
          </ac:spMkLst>
        </pc:spChg>
        <pc:spChg chg="mod">
          <ac:chgData name="Giannis Altanopoulos" userId="9454e317-3d50-43eb-8e77-f08307f29523" providerId="ADAL" clId="{527D1AC2-08A0-5661-A26F-F66AB305CC16}" dt="2026-06-15T09:29:40.505" v="102" actId="2711"/>
          <ac:spMkLst>
            <pc:docMk/>
            <pc:sldMk cId="0" sldId="334"/>
            <ac:spMk id="7" creationId="{1B9C0B3C-AAEB-31BC-3685-79B2F098CB40}"/>
          </ac:spMkLst>
        </pc:spChg>
        <pc:spChg chg="mod">
          <ac:chgData name="Giannis Altanopoulos" userId="9454e317-3d50-43eb-8e77-f08307f29523" providerId="ADAL" clId="{527D1AC2-08A0-5661-A26F-F66AB305CC16}" dt="2026-06-15T09:29:43.836" v="103" actId="2711"/>
          <ac:spMkLst>
            <pc:docMk/>
            <pc:sldMk cId="0" sldId="334"/>
            <ac:spMk id="8" creationId="{FE02D109-AA78-C0EE-DCA8-A9823AE7051E}"/>
          </ac:spMkLst>
        </pc:spChg>
        <pc:spChg chg="mod">
          <ac:chgData name="Giannis Altanopoulos" userId="9454e317-3d50-43eb-8e77-f08307f29523" providerId="ADAL" clId="{527D1AC2-08A0-5661-A26F-F66AB305CC16}" dt="2026-06-15T09:29:08.229" v="91" actId="20577"/>
          <ac:spMkLst>
            <pc:docMk/>
            <pc:sldMk cId="0" sldId="334"/>
            <ac:spMk id="9" creationId="{4BAFB4A8-22CC-D59C-E537-574FDF276143}"/>
          </ac:spMkLst>
        </pc:spChg>
      </pc:sldChg>
      <pc:sldChg chg="modSp mod">
        <pc:chgData name="Giannis Altanopoulos" userId="9454e317-3d50-43eb-8e77-f08307f29523" providerId="ADAL" clId="{527D1AC2-08A0-5661-A26F-F66AB305CC16}" dt="2026-06-15T09:29:30.636" v="101" actId="2711"/>
        <pc:sldMkLst>
          <pc:docMk/>
          <pc:sldMk cId="0" sldId="338"/>
        </pc:sldMkLst>
        <pc:spChg chg="mod">
          <ac:chgData name="Giannis Altanopoulos" userId="9454e317-3d50-43eb-8e77-f08307f29523" providerId="ADAL" clId="{527D1AC2-08A0-5661-A26F-F66AB305CC16}" dt="2026-06-15T09:29:17.706" v="98" actId="2711"/>
          <ac:spMkLst>
            <pc:docMk/>
            <pc:sldMk cId="0" sldId="338"/>
            <ac:spMk id="5" creationId="{25EACC01-D0FB-9F79-83C6-C544754D4AB3}"/>
          </ac:spMkLst>
        </pc:spChg>
        <pc:spChg chg="mod">
          <ac:chgData name="Giannis Altanopoulos" userId="9454e317-3d50-43eb-8e77-f08307f29523" providerId="ADAL" clId="{527D1AC2-08A0-5661-A26F-F66AB305CC16}" dt="2026-06-15T09:29:23.167" v="99" actId="2711"/>
          <ac:spMkLst>
            <pc:docMk/>
            <pc:sldMk cId="0" sldId="338"/>
            <ac:spMk id="7" creationId="{3ADCD82C-000C-2842-8C37-61E6B4ABA887}"/>
          </ac:spMkLst>
        </pc:spChg>
        <pc:spChg chg="mod">
          <ac:chgData name="Giannis Altanopoulos" userId="9454e317-3d50-43eb-8e77-f08307f29523" providerId="ADAL" clId="{527D1AC2-08A0-5661-A26F-F66AB305CC16}" dt="2026-06-15T09:29:26.648" v="100" actId="2711"/>
          <ac:spMkLst>
            <pc:docMk/>
            <pc:sldMk cId="0" sldId="338"/>
            <ac:spMk id="8" creationId="{8CFD9B8E-0AAE-36D9-9ACC-4B9E2749F27F}"/>
          </ac:spMkLst>
        </pc:spChg>
        <pc:spChg chg="mod">
          <ac:chgData name="Giannis Altanopoulos" userId="9454e317-3d50-43eb-8e77-f08307f29523" providerId="ADAL" clId="{527D1AC2-08A0-5661-A26F-F66AB305CC16}" dt="2026-06-15T09:29:30.636" v="101" actId="2711"/>
          <ac:spMkLst>
            <pc:docMk/>
            <pc:sldMk cId="0" sldId="338"/>
            <ac:spMk id="9" creationId="{51AA9D45-0B94-B39C-2462-9E1E6962E6FA}"/>
          </ac:spMkLst>
        </pc:spChg>
      </pc:sldChg>
      <pc:sldChg chg="modSp mod">
        <pc:chgData name="Giannis Altanopoulos" userId="9454e317-3d50-43eb-8e77-f08307f29523" providerId="ADAL" clId="{527D1AC2-08A0-5661-A26F-F66AB305CC16}" dt="2026-06-15T09:30:10.736" v="107" actId="2711"/>
        <pc:sldMkLst>
          <pc:docMk/>
          <pc:sldMk cId="0" sldId="341"/>
        </pc:sldMkLst>
        <pc:spChg chg="mod">
          <ac:chgData name="Giannis Altanopoulos" userId="9454e317-3d50-43eb-8e77-f08307f29523" providerId="ADAL" clId="{527D1AC2-08A0-5661-A26F-F66AB305CC16}" dt="2026-06-15T09:29:51.427" v="104" actId="2711"/>
          <ac:spMkLst>
            <pc:docMk/>
            <pc:sldMk cId="0" sldId="341"/>
            <ac:spMk id="2" creationId="{F3470C43-BA2E-D3FE-F0A9-BF3AA396C975}"/>
          </ac:spMkLst>
        </pc:spChg>
        <pc:spChg chg="mod">
          <ac:chgData name="Giannis Altanopoulos" userId="9454e317-3d50-43eb-8e77-f08307f29523" providerId="ADAL" clId="{527D1AC2-08A0-5661-A26F-F66AB305CC16}" dt="2026-06-15T09:30:04.401" v="105" actId="2711"/>
          <ac:spMkLst>
            <pc:docMk/>
            <pc:sldMk cId="0" sldId="341"/>
            <ac:spMk id="3" creationId="{934BE405-4418-8AE4-6F39-2CDC732CE401}"/>
          </ac:spMkLst>
        </pc:spChg>
        <pc:spChg chg="mod">
          <ac:chgData name="Giannis Altanopoulos" userId="9454e317-3d50-43eb-8e77-f08307f29523" providerId="ADAL" clId="{527D1AC2-08A0-5661-A26F-F66AB305CC16}" dt="2026-06-15T09:30:07.491" v="106" actId="2711"/>
          <ac:spMkLst>
            <pc:docMk/>
            <pc:sldMk cId="0" sldId="341"/>
            <ac:spMk id="4" creationId="{0CDC4DB4-0E54-C1E8-900B-C7B3669E7781}"/>
          </ac:spMkLst>
        </pc:spChg>
        <pc:spChg chg="mod">
          <ac:chgData name="Giannis Altanopoulos" userId="9454e317-3d50-43eb-8e77-f08307f29523" providerId="ADAL" clId="{527D1AC2-08A0-5661-A26F-F66AB305CC16}" dt="2026-06-15T09:30:10.736" v="107" actId="2711"/>
          <ac:spMkLst>
            <pc:docMk/>
            <pc:sldMk cId="0" sldId="341"/>
            <ac:spMk id="6" creationId="{61672D60-7FD7-0923-BA78-73606EFFF5DD}"/>
          </ac:spMkLst>
        </pc:spChg>
      </pc:sldChg>
      <pc:sldChg chg="addSp delSp modSp mod">
        <pc:chgData name="Giannis Altanopoulos" userId="9454e317-3d50-43eb-8e77-f08307f29523" providerId="ADAL" clId="{527D1AC2-08A0-5661-A26F-F66AB305CC16}" dt="2026-06-15T09:33:06.448" v="146"/>
        <pc:sldMkLst>
          <pc:docMk/>
          <pc:sldMk cId="0" sldId="349"/>
        </pc:sldMkLst>
        <pc:spChg chg="mod">
          <ac:chgData name="Giannis Altanopoulos" userId="9454e317-3d50-43eb-8e77-f08307f29523" providerId="ADAL" clId="{527D1AC2-08A0-5661-A26F-F66AB305CC16}" dt="2026-06-15T09:32:55.203" v="139" actId="2711"/>
          <ac:spMkLst>
            <pc:docMk/>
            <pc:sldMk cId="0" sldId="349"/>
            <ac:spMk id="10" creationId="{F1411FFE-4156-1B63-3CF0-4A4CF7A9521C}"/>
          </ac:spMkLst>
        </pc:spChg>
        <pc:spChg chg="mod">
          <ac:chgData name="Giannis Altanopoulos" userId="9454e317-3d50-43eb-8e77-f08307f29523" providerId="ADAL" clId="{527D1AC2-08A0-5661-A26F-F66AB305CC16}" dt="2026-06-15T09:32:55.203" v="139" actId="2711"/>
          <ac:spMkLst>
            <pc:docMk/>
            <pc:sldMk cId="0" sldId="349"/>
            <ac:spMk id="11" creationId="{7E2C01C1-4D9B-E8D9-2913-680EBE9268FA}"/>
          </ac:spMkLst>
        </pc:spChg>
        <pc:spChg chg="mod">
          <ac:chgData name="Giannis Altanopoulos" userId="9454e317-3d50-43eb-8e77-f08307f29523" providerId="ADAL" clId="{527D1AC2-08A0-5661-A26F-F66AB305CC16}" dt="2026-06-15T09:32:55.203" v="139" actId="2711"/>
          <ac:spMkLst>
            <pc:docMk/>
            <pc:sldMk cId="0" sldId="349"/>
            <ac:spMk id="12" creationId="{8A17268F-2596-6DBD-87E1-BAF2FA4B6E34}"/>
          </ac:spMkLst>
        </pc:spChg>
        <pc:spChg chg="mod">
          <ac:chgData name="Giannis Altanopoulos" userId="9454e317-3d50-43eb-8e77-f08307f29523" providerId="ADAL" clId="{527D1AC2-08A0-5661-A26F-F66AB305CC16}" dt="2026-06-15T09:33:01.014" v="140" actId="2711"/>
          <ac:spMkLst>
            <pc:docMk/>
            <pc:sldMk cId="0" sldId="349"/>
            <ac:spMk id="13" creationId="{96183F2E-DFCC-FF3D-74BD-5CD180A41CEB}"/>
          </ac:spMkLst>
        </pc:spChg>
        <pc:spChg chg="mod">
          <ac:chgData name="Giannis Altanopoulos" userId="9454e317-3d50-43eb-8e77-f08307f29523" providerId="ADAL" clId="{527D1AC2-08A0-5661-A26F-F66AB305CC16}" dt="2026-06-15T09:32:55.203" v="139" actId="2711"/>
          <ac:spMkLst>
            <pc:docMk/>
            <pc:sldMk cId="0" sldId="349"/>
            <ac:spMk id="14" creationId="{1DE7D326-95FB-2F91-579F-6EB81F19BDAF}"/>
          </ac:spMkLst>
        </pc:spChg>
        <pc:spChg chg="mod">
          <ac:chgData name="Giannis Altanopoulos" userId="9454e317-3d50-43eb-8e77-f08307f29523" providerId="ADAL" clId="{527D1AC2-08A0-5661-A26F-F66AB305CC16}" dt="2026-06-15T09:33:01.014" v="140" actId="2711"/>
          <ac:spMkLst>
            <pc:docMk/>
            <pc:sldMk cId="0" sldId="349"/>
            <ac:spMk id="15" creationId="{74929FD2-DE31-11FB-1281-BFC4550BBCA5}"/>
          </ac:spMkLst>
        </pc:spChg>
        <pc:spChg chg="mod">
          <ac:chgData name="Giannis Altanopoulos" userId="9454e317-3d50-43eb-8e77-f08307f29523" providerId="ADAL" clId="{527D1AC2-08A0-5661-A26F-F66AB305CC16}" dt="2026-06-15T09:32:55.203" v="139" actId="2711"/>
          <ac:spMkLst>
            <pc:docMk/>
            <pc:sldMk cId="0" sldId="349"/>
            <ac:spMk id="16" creationId="{4B42F77B-D222-0240-5CC8-2ECEB97B06B2}"/>
          </ac:spMkLst>
        </pc:spChg>
        <pc:spChg chg="mod">
          <ac:chgData name="Giannis Altanopoulos" userId="9454e317-3d50-43eb-8e77-f08307f29523" providerId="ADAL" clId="{527D1AC2-08A0-5661-A26F-F66AB305CC16}" dt="2026-06-15T09:33:01.014" v="140" actId="2711"/>
          <ac:spMkLst>
            <pc:docMk/>
            <pc:sldMk cId="0" sldId="349"/>
            <ac:spMk id="17" creationId="{4C17F6FC-ABDD-8C36-FF98-2F584C9E24CF}"/>
          </ac:spMkLst>
        </pc:spChg>
        <pc:spChg chg="mod">
          <ac:chgData name="Giannis Altanopoulos" userId="9454e317-3d50-43eb-8e77-f08307f29523" providerId="ADAL" clId="{527D1AC2-08A0-5661-A26F-F66AB305CC16}" dt="2026-06-15T09:32:55.203" v="139" actId="2711"/>
          <ac:spMkLst>
            <pc:docMk/>
            <pc:sldMk cId="0" sldId="349"/>
            <ac:spMk id="18" creationId="{65D377A7-B7E6-E508-96E3-5EA0F59FE066}"/>
          </ac:spMkLst>
        </pc:spChg>
      </pc:sldChg>
      <pc:sldChg chg="modSp mod">
        <pc:chgData name="Giannis Altanopoulos" userId="9454e317-3d50-43eb-8e77-f08307f29523" providerId="ADAL" clId="{527D1AC2-08A0-5661-A26F-F66AB305CC16}" dt="2026-06-15T09:31:44.052" v="120" actId="2711"/>
        <pc:sldMkLst>
          <pc:docMk/>
          <pc:sldMk cId="1017094219" sldId="379"/>
        </pc:sldMkLst>
        <pc:spChg chg="mod">
          <ac:chgData name="Giannis Altanopoulos" userId="9454e317-3d50-43eb-8e77-f08307f29523" providerId="ADAL" clId="{527D1AC2-08A0-5661-A26F-F66AB305CC16}" dt="2026-06-15T09:31:29.546" v="117" actId="2711"/>
          <ac:spMkLst>
            <pc:docMk/>
            <pc:sldMk cId="1017094219" sldId="379"/>
            <ac:spMk id="5" creationId="{BA2A4A55-48B7-8588-7B9D-9D2019A8E114}"/>
          </ac:spMkLst>
        </pc:spChg>
        <pc:spChg chg="mod">
          <ac:chgData name="Giannis Altanopoulos" userId="9454e317-3d50-43eb-8e77-f08307f29523" providerId="ADAL" clId="{527D1AC2-08A0-5661-A26F-F66AB305CC16}" dt="2026-06-15T09:31:44.052" v="120" actId="2711"/>
          <ac:spMkLst>
            <pc:docMk/>
            <pc:sldMk cId="1017094219" sldId="379"/>
            <ac:spMk id="7" creationId="{C05C08D5-A123-435F-4620-7C2375872766}"/>
          </ac:spMkLst>
        </pc:spChg>
      </pc:sldChg>
      <pc:sldChg chg="modSp mod">
        <pc:chgData name="Giannis Altanopoulos" userId="9454e317-3d50-43eb-8e77-f08307f29523" providerId="ADAL" clId="{527D1AC2-08A0-5661-A26F-F66AB305CC16}" dt="2026-06-15T09:32:02.823" v="123" actId="2711"/>
        <pc:sldMkLst>
          <pc:docMk/>
          <pc:sldMk cId="569838072" sldId="380"/>
        </pc:sldMkLst>
        <pc:spChg chg="mod">
          <ac:chgData name="Giannis Altanopoulos" userId="9454e317-3d50-43eb-8e77-f08307f29523" providerId="ADAL" clId="{527D1AC2-08A0-5661-A26F-F66AB305CC16}" dt="2026-06-15T09:31:50.330" v="121" actId="2711"/>
          <ac:spMkLst>
            <pc:docMk/>
            <pc:sldMk cId="569838072" sldId="380"/>
            <ac:spMk id="4" creationId="{45DB4357-FF95-2F6B-B8C6-162CE72FA672}"/>
          </ac:spMkLst>
        </pc:spChg>
        <pc:spChg chg="mod">
          <ac:chgData name="Giannis Altanopoulos" userId="9454e317-3d50-43eb-8e77-f08307f29523" providerId="ADAL" clId="{527D1AC2-08A0-5661-A26F-F66AB305CC16}" dt="2026-06-15T09:31:58.421" v="122" actId="2711"/>
          <ac:spMkLst>
            <pc:docMk/>
            <pc:sldMk cId="569838072" sldId="380"/>
            <ac:spMk id="7" creationId="{9ED3F55A-75E6-9C78-B67F-01B6E7A3D0E2}"/>
          </ac:spMkLst>
        </pc:spChg>
        <pc:spChg chg="mod">
          <ac:chgData name="Giannis Altanopoulos" userId="9454e317-3d50-43eb-8e77-f08307f29523" providerId="ADAL" clId="{527D1AC2-08A0-5661-A26F-F66AB305CC16}" dt="2026-06-15T09:32:02.823" v="123" actId="2711"/>
          <ac:spMkLst>
            <pc:docMk/>
            <pc:sldMk cId="569838072" sldId="380"/>
            <ac:spMk id="8" creationId="{85AE8789-58A1-A53F-78E0-ED01AA5BE414}"/>
          </ac:spMkLst>
        </pc:spChg>
      </pc:sldChg>
      <pc:sldChg chg="addSp delSp modSp mod">
        <pc:chgData name="Giannis Altanopoulos" userId="9454e317-3d50-43eb-8e77-f08307f29523" providerId="ADAL" clId="{527D1AC2-08A0-5661-A26F-F66AB305CC16}" dt="2026-06-15T09:32:27.416" v="132" actId="2711"/>
        <pc:sldMkLst>
          <pc:docMk/>
          <pc:sldMk cId="3455223500" sldId="381"/>
        </pc:sldMkLst>
        <pc:spChg chg="mod">
          <ac:chgData name="Giannis Altanopoulos" userId="9454e317-3d50-43eb-8e77-f08307f29523" providerId="ADAL" clId="{527D1AC2-08A0-5661-A26F-F66AB305CC16}" dt="2026-06-15T09:32:18.282" v="130" actId="20577"/>
          <ac:spMkLst>
            <pc:docMk/>
            <pc:sldMk cId="3455223500" sldId="381"/>
            <ac:spMk id="5" creationId="{C9E0662C-DC5B-7703-D126-F19AB5CF682E}"/>
          </ac:spMkLst>
        </pc:spChg>
        <pc:spChg chg="mod">
          <ac:chgData name="Giannis Altanopoulos" userId="9454e317-3d50-43eb-8e77-f08307f29523" providerId="ADAL" clId="{527D1AC2-08A0-5661-A26F-F66AB305CC16}" dt="2026-06-15T09:32:22.450" v="131" actId="2711"/>
          <ac:spMkLst>
            <pc:docMk/>
            <pc:sldMk cId="3455223500" sldId="381"/>
            <ac:spMk id="8" creationId="{FBB2F7B5-FA4E-B157-1351-7F7D2151BC79}"/>
          </ac:spMkLst>
        </pc:spChg>
        <pc:spChg chg="mod">
          <ac:chgData name="Giannis Altanopoulos" userId="9454e317-3d50-43eb-8e77-f08307f29523" providerId="ADAL" clId="{527D1AC2-08A0-5661-A26F-F66AB305CC16}" dt="2026-06-15T09:32:27.416" v="132" actId="2711"/>
          <ac:spMkLst>
            <pc:docMk/>
            <pc:sldMk cId="3455223500" sldId="381"/>
            <ac:spMk id="9" creationId="{E01E6C49-E4F6-7811-C395-48BAA1D27BBE}"/>
          </ac:spMkLst>
        </pc:spChg>
      </pc:sldChg>
      <pc:sldMasterChg chg="modSp mod modSldLayout">
        <pc:chgData name="Giannis Altanopoulos" userId="9454e317-3d50-43eb-8e77-f08307f29523" providerId="ADAL" clId="{527D1AC2-08A0-5661-A26F-F66AB305CC16}" dt="2026-06-15T09:34:03.241" v="151" actId="2711"/>
        <pc:sldMasterMkLst>
          <pc:docMk/>
          <pc:sldMasterMk cId="0" sldId="2147483648"/>
        </pc:sldMasterMkLst>
        <pc:sldLayoutChg chg="modSp mod">
          <pc:chgData name="Giannis Altanopoulos" userId="9454e317-3d50-43eb-8e77-f08307f29523" providerId="ADAL" clId="{527D1AC2-08A0-5661-A26F-F66AB305CC16}" dt="2026-06-15T09:34:03.241" v="151" actId="2711"/>
          <pc:sldLayoutMkLst>
            <pc:docMk/>
            <pc:sldMasterMk cId="0" sldId="2147483648"/>
            <pc:sldLayoutMk cId="0" sldId="2147483679"/>
          </pc:sldLayoutMkLst>
          <pc:spChg chg="mod">
            <ac:chgData name="Giannis Altanopoulos" userId="9454e317-3d50-43eb-8e77-f08307f29523" providerId="ADAL" clId="{527D1AC2-08A0-5661-A26F-F66AB305CC16}" dt="2026-06-15T09:34:03.241" v="151" actId="2711"/>
            <ac:spMkLst>
              <pc:docMk/>
              <pc:sldMasterMk cId="0" sldId="2147483648"/>
              <pc:sldLayoutMk cId="0" sldId="2147483679"/>
              <ac:spMk id="32" creationId="{80C75C45-E814-49FC-B7CE-C9BFF8A3DF10}"/>
            </ac:spMkLst>
          </pc:spChg>
        </pc:sldLayoutChg>
      </pc:sldMasterChg>
    </pc:docChg>
  </pc:docChgLst>
  <pc:docChgLst>
    <pc:chgData name="Giannis Altanopoulos" userId="S::g.altanopoulos@athenarc.gr::9454e317-3d50-43eb-8e77-f08307f29523" providerId="AD" clId="Web-{26DFE757-5371-BB39-1591-B58E96739A54}"/>
    <pc:docChg chg="delSld modSld modSection">
      <pc:chgData name="Giannis Altanopoulos" userId="S::g.altanopoulos@athenarc.gr::9454e317-3d50-43eb-8e77-f08307f29523" providerId="AD" clId="Web-{26DFE757-5371-BB39-1591-B58E96739A54}" dt="2026-07-06T08:25:02.122" v="4"/>
      <pc:docMkLst>
        <pc:docMk/>
      </pc:docMkLst>
      <pc:sldChg chg="modSp">
        <pc:chgData name="Giannis Altanopoulos" userId="S::g.altanopoulos@athenarc.gr::9454e317-3d50-43eb-8e77-f08307f29523" providerId="AD" clId="Web-{26DFE757-5371-BB39-1591-B58E96739A54}" dt="2026-07-06T08:24:55.684" v="3" actId="20577"/>
        <pc:sldMkLst>
          <pc:docMk/>
          <pc:sldMk cId="0" sldId="334"/>
        </pc:sldMkLst>
        <pc:spChg chg="mod">
          <ac:chgData name="Giannis Altanopoulos" userId="S::g.altanopoulos@athenarc.gr::9454e317-3d50-43eb-8e77-f08307f29523" providerId="AD" clId="Web-{26DFE757-5371-BB39-1591-B58E96739A54}" dt="2026-07-06T08:24:55.684" v="3" actId="20577"/>
          <ac:spMkLst>
            <pc:docMk/>
            <pc:sldMk cId="0" sldId="334"/>
            <ac:spMk id="2" creationId="{7E6BA842-3EA0-A316-2E4D-89D278603BBF}"/>
          </ac:spMkLst>
        </pc:spChg>
      </pc:sldChg>
      <pc:sldChg chg="del">
        <pc:chgData name="Giannis Altanopoulos" userId="S::g.altanopoulos@athenarc.gr::9454e317-3d50-43eb-8e77-f08307f29523" providerId="AD" clId="Web-{26DFE757-5371-BB39-1591-B58E96739A54}" dt="2026-07-06T08:25:02.122" v="4"/>
        <pc:sldMkLst>
          <pc:docMk/>
          <pc:sldMk cId="3455223500" sldId="381"/>
        </pc:sldMkLst>
      </pc:sldChg>
    </pc:docChg>
  </pc:docChgLst>
  <pc:docChgLst>
    <pc:chgData name="Anastasios Patrikakos" userId="95d4e6f6-a0c5-41de-b028-f5ee806452b8" providerId="ADAL" clId="{9B91564B-C5C8-5CA7-8B9A-F42A51FA40EB}"/>
    <pc:docChg chg="modSld">
      <pc:chgData name="Anastasios Patrikakos" userId="95d4e6f6-a0c5-41de-b028-f5ee806452b8" providerId="ADAL" clId="{9B91564B-C5C8-5CA7-8B9A-F42A51FA40EB}" dt="2026-06-30T10:54:02.568" v="16" actId="729"/>
      <pc:docMkLst>
        <pc:docMk/>
      </pc:docMkLst>
      <pc:sldChg chg="addSp delSp modSp mod">
        <pc:chgData name="Anastasios Patrikakos" userId="95d4e6f6-a0c5-41de-b028-f5ee806452b8" providerId="ADAL" clId="{9B91564B-C5C8-5CA7-8B9A-F42A51FA40EB}" dt="2026-06-30T10:51:38.220" v="15"/>
        <pc:sldMkLst>
          <pc:docMk/>
          <pc:sldMk cId="0" sldId="349"/>
        </pc:sldMkLst>
      </pc:sldChg>
      <pc:sldChg chg="mod modShow">
        <pc:chgData name="Anastasios Patrikakos" userId="95d4e6f6-a0c5-41de-b028-f5ee806452b8" providerId="ADAL" clId="{9B91564B-C5C8-5CA7-8B9A-F42A51FA40EB}" dt="2026-06-30T10:54:02.568" v="16" actId="729"/>
        <pc:sldMkLst>
          <pc:docMk/>
          <pc:sldMk cId="3455223500" sldId="381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80000046_A54E5A0B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779531008128399E-2"/>
          <c:y val="4.3026052783141901E-2"/>
          <c:w val="0.88231598183652504"/>
          <c:h val="0.77307629017660495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A1DA6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4B0-4C34-BC29-88EFDE92B2E3}"/>
              </c:ext>
            </c:extLst>
          </c:dPt>
          <c:dPt>
            <c:idx val="1"/>
            <c:invertIfNegative val="0"/>
            <c:bubble3D val="0"/>
            <c:spPr>
              <a:solidFill>
                <a:srgbClr val="103D9F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4B0-4C34-BC29-88EFDE92B2E3}"/>
              </c:ext>
            </c:extLst>
          </c:dPt>
          <c:dPt>
            <c:idx val="2"/>
            <c:invertIfNegative val="0"/>
            <c:bubble3D val="0"/>
            <c:spPr>
              <a:solidFill>
                <a:srgbClr val="106DD4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B4B0-4C34-BC29-88EFDE92B2E3}"/>
              </c:ext>
            </c:extLst>
          </c:dPt>
          <c:dPt>
            <c:idx val="3"/>
            <c:invertIfNegative val="0"/>
            <c:bubble3D val="0"/>
            <c:spPr>
              <a:solidFill>
                <a:srgbClr val="3D8EFF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4B0-4C34-BC29-88EFDE92B2E3}"/>
              </c:ext>
            </c:extLst>
          </c:dPt>
          <c:dPt>
            <c:idx val="4"/>
            <c:invertIfNegative val="0"/>
            <c:bubble3D val="0"/>
            <c:spPr>
              <a:solidFill>
                <a:schemeClr val="tx2">
                  <a:lumMod val="50000"/>
                  <a:lumOff val="5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B4B0-4C34-BC29-88EFDE92B2E3}"/>
              </c:ext>
            </c:extLst>
          </c:dPt>
          <c:dPt>
            <c:idx val="5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B4B0-4C34-BC29-88EFDE92B2E3}"/>
              </c:ext>
            </c:extLst>
          </c:dPt>
          <c:dPt>
            <c:idx val="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B4B0-4C34-BC29-88EFDE92B2E3}"/>
              </c:ext>
            </c:extLst>
          </c:dPt>
          <c:dPt>
            <c:idx val="7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B4B0-4C34-BC29-88EFDE92B2E3}"/>
              </c:ext>
            </c:extLst>
          </c:dPt>
          <c:dPt>
            <c:idx val="8"/>
            <c:invertIfNegative val="0"/>
            <c:bubble3D val="0"/>
            <c:spPr>
              <a:solidFill>
                <a:srgbClr val="778197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B4B0-4C34-BC29-88EFDE92B2E3}"/>
              </c:ext>
            </c:extLst>
          </c:dPt>
          <c:dPt>
            <c:idx val="9"/>
            <c:invertIfNegative val="0"/>
            <c:bubble3D val="0"/>
            <c:spPr>
              <a:solidFill>
                <a:srgbClr val="40403B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3-B4B0-4C34-BC29-88EFDE92B2E3}"/>
              </c:ext>
            </c:extLst>
          </c:dPt>
          <c:cat>
            <c:strRef>
              <c:f>Sheet1!$A$2:$A$11</c:f>
              <c:strCache>
                <c:ptCount val="10"/>
                <c:pt idx="0">
                  <c:v>Element</c:v>
                </c:pt>
                <c:pt idx="1">
                  <c:v>Element</c:v>
                </c:pt>
                <c:pt idx="2">
                  <c:v>Element</c:v>
                </c:pt>
                <c:pt idx="3">
                  <c:v>Element</c:v>
                </c:pt>
                <c:pt idx="4">
                  <c:v>Element</c:v>
                </c:pt>
                <c:pt idx="5">
                  <c:v>Element</c:v>
                </c:pt>
                <c:pt idx="6">
                  <c:v>Element</c:v>
                </c:pt>
                <c:pt idx="7">
                  <c:v>Element</c:v>
                </c:pt>
                <c:pt idx="8">
                  <c:v>Element</c:v>
                </c:pt>
                <c:pt idx="9">
                  <c:v>Element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1</c:v>
                </c:pt>
                <c:pt idx="2">
                  <c:v>1</c:v>
                </c:pt>
                <c:pt idx="3">
                  <c:v>0.5</c:v>
                </c:pt>
                <c:pt idx="4">
                  <c:v>0.5</c:v>
                </c:pt>
                <c:pt idx="5">
                  <c:v>2</c:v>
                </c:pt>
                <c:pt idx="6">
                  <c:v>1</c:v>
                </c:pt>
                <c:pt idx="7">
                  <c:v>1</c:v>
                </c:pt>
                <c:pt idx="8">
                  <c:v>0.5</c:v>
                </c:pt>
                <c:pt idx="9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B4B0-4C34-BC29-88EFDE92B2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"/>
        <c:axId val="-350770240"/>
        <c:axId val="-350772288"/>
      </c:barChart>
      <c:catAx>
        <c:axId val="-3507702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5" b="0" i="0" u="none" strike="noStrike" kern="1200" baseline="0">
                <a:solidFill>
                  <a:schemeClr val="tx2"/>
                </a:solidFill>
                <a:latin typeface="Source Sans Pro" panose="020B0503030403020204" charset="0"/>
                <a:ea typeface="+mn-ea"/>
                <a:cs typeface="+mn-cs"/>
              </a:defRPr>
            </a:pPr>
            <a:endParaRPr lang="en-US"/>
          </a:p>
        </c:txPr>
        <c:crossAx val="-350772288"/>
        <c:crosses val="autoZero"/>
        <c:auto val="0"/>
        <c:lblAlgn val="ctr"/>
        <c:lblOffset val="100"/>
        <c:noMultiLvlLbl val="0"/>
      </c:catAx>
      <c:valAx>
        <c:axId val="-350772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5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Source Sans Pro" panose="020B0503030403020204" charset="0"/>
                <a:ea typeface="+mn-ea"/>
                <a:cs typeface="+mn-cs"/>
              </a:defRPr>
            </a:pPr>
            <a:endParaRPr lang="en-US"/>
          </a:p>
        </c:txPr>
        <c:crossAx val="-35077024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163a8f09-e9b8-4a93-a8e2-ec4d8ab8a630}"/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 lang="en-US" baseline="0">
          <a:latin typeface="Source Sans Pro" panose="020B050303040302020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lt1"/>
    </cs:fontRef>
    <cs:defRPr sz="1195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5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>
            <a:extLst>
              <a:ext uri="{FF2B5EF4-FFF2-40B4-BE49-F238E27FC236}">
                <a16:creationId xmlns:a16="http://schemas.microsoft.com/office/drawing/2014/main" id="{9E6DFFE6-22BF-D009-447F-0CBED8BF66C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4D678C0D-5BF2-E39D-BAEC-60631B06CA3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A78C1DCD-4249-8E34-A8BD-869FCA22BCB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6DD361-A6E5-4C5E-AF58-C1BC47A39559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076002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Geologica" pitchFamily="2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Geologica" pitchFamily="2" charset="0"/>
              </a:defRPr>
            </a:lvl1pPr>
          </a:lstStyle>
          <a:p>
            <a:fld id="{C51C1A75-B31C-FA43-917E-2A6BB3EDE372}" type="datetimeFigureOut">
              <a:rPr lang="en-US" smtClean="0"/>
              <a:pPr/>
              <a:t>7/6/2026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Geologica" pitchFamily="2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Geologica" pitchFamily="2" charset="0"/>
              </a:defRPr>
            </a:lvl1pPr>
          </a:lstStyle>
          <a:p>
            <a:fld id="{B26B71E1-FE06-FE4D-ACD5-B3D5ACD4F34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Geologica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Geologica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Geologica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Geologica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Geologica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6B71E1-FE06-FE4D-ACD5-B3D5ACD4F34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208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4EC57A-344D-4563-9781-2E312187105F}" type="slidenum">
              <a:rPr lang="el-GR" smtClean="0"/>
              <a:t>12</a:t>
            </a:fld>
            <a:endParaRPr lang="el-G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png"/><Relationship Id="rId4" Type="http://schemas.openxmlformats.org/officeDocument/2006/relationships/image" Target="../media/image10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sv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svg"/><Relationship Id="rId4" Type="http://schemas.openxmlformats.org/officeDocument/2006/relationships/image" Target="../media/image20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svg"/><Relationship Id="rId4" Type="http://schemas.openxmlformats.org/officeDocument/2006/relationships/image" Target="../media/image20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png"/><Relationship Id="rId4" Type="http://schemas.openxmlformats.org/officeDocument/2006/relationships/image" Target="../media/image21.jpe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pen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31308" y="1578927"/>
            <a:ext cx="2281383" cy="1985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393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 with Quote 0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Εικόνα 3">
            <a:extLst>
              <a:ext uri="{FF2B5EF4-FFF2-40B4-BE49-F238E27FC236}">
                <a16:creationId xmlns:a16="http://schemas.microsoft.com/office/drawing/2014/main" id="{0E712178-43FC-F938-5510-BE1950C1A4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6270" y="1411550"/>
            <a:ext cx="7488237" cy="2382332"/>
          </a:xfrm>
        </p:spPr>
        <p:txBody>
          <a:bodyPr>
            <a:normAutofit/>
          </a:bodyPr>
          <a:lstStyle>
            <a:lvl1pPr>
              <a:defRPr lang="en-US" sz="2000" b="0" i="0" kern="1200" baseline="0" dirty="0">
                <a:solidFill>
                  <a:schemeClr val="bg2"/>
                </a:solidFill>
                <a:latin typeface="Geologica Auto SemiBold" pitchFamily="2" charset="0"/>
                <a:ea typeface="Source Code Pro Semibold" panose="020B0609030403020204" charset="0"/>
                <a:cs typeface="Source Serif Pro" charset="0"/>
              </a:defRPr>
            </a:lvl1pPr>
          </a:lstStyle>
          <a:p>
            <a:r>
              <a:rPr lang="en-US"/>
              <a:t>Click to edit / text only in white</a:t>
            </a:r>
          </a:p>
        </p:txBody>
      </p:sp>
      <p:pic>
        <p:nvPicPr>
          <p:cNvPr id="5" name="Γραφικό 2">
            <a:extLst>
              <a:ext uri="{FF2B5EF4-FFF2-40B4-BE49-F238E27FC236}">
                <a16:creationId xmlns:a16="http://schemas.microsoft.com/office/drawing/2014/main" id="{185418D7-8BEC-0980-8BC6-4FB9C99CE0F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8" name="Text Placeholder 26">
            <a:extLst>
              <a:ext uri="{FF2B5EF4-FFF2-40B4-BE49-F238E27FC236}">
                <a16:creationId xmlns:a16="http://schemas.microsoft.com/office/drawing/2014/main" id="{EA52CFE4-35F8-3087-C0D7-7EE30FF82E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2393" y="4037522"/>
            <a:ext cx="7488236" cy="229022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74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Name</a:t>
            </a:r>
          </a:p>
        </p:txBody>
      </p:sp>
      <p:sp>
        <p:nvSpPr>
          <p:cNvPr id="9" name="Text Placeholder 26">
            <a:extLst>
              <a:ext uri="{FF2B5EF4-FFF2-40B4-BE49-F238E27FC236}">
                <a16:creationId xmlns:a16="http://schemas.microsoft.com/office/drawing/2014/main" id="{37C8E16B-6F4C-A4D2-4FCF-99E34C722B8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2393" y="4303333"/>
            <a:ext cx="7488236" cy="229023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Occupation</a:t>
            </a:r>
          </a:p>
        </p:txBody>
      </p:sp>
      <p:sp>
        <p:nvSpPr>
          <p:cNvPr id="10" name="Text Placeholder 26">
            <a:extLst>
              <a:ext uri="{FF2B5EF4-FFF2-40B4-BE49-F238E27FC236}">
                <a16:creationId xmlns:a16="http://schemas.microsoft.com/office/drawing/2014/main" id="{7F8ABAF8-18F5-4B24-BC78-9BB598A6759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393" y="4568090"/>
            <a:ext cx="7488236" cy="224909"/>
          </a:xfrm>
        </p:spPr>
        <p:txBody>
          <a:bodyPr>
            <a:normAutofit/>
          </a:bodyPr>
          <a:lstStyle>
            <a:lvl1pPr marL="0" indent="0">
              <a:buNone/>
              <a:defRPr lang="en-US" sz="1000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institute </a:t>
            </a:r>
          </a:p>
        </p:txBody>
      </p:sp>
      <p:pic>
        <p:nvPicPr>
          <p:cNvPr id="3" name="Εικόνα 2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D9A79F92-28C4-B7E2-BB9F-E26978BCC4E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35" y="38895"/>
            <a:ext cx="1140415" cy="86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457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 with Quote 0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Εικόνα 3">
            <a:extLst>
              <a:ext uri="{FF2B5EF4-FFF2-40B4-BE49-F238E27FC236}">
                <a16:creationId xmlns:a16="http://schemas.microsoft.com/office/drawing/2014/main" id="{0E712178-43FC-F938-5510-BE1950C1A4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6271" y="1411549"/>
            <a:ext cx="5078794" cy="2405077"/>
          </a:xfrm>
        </p:spPr>
        <p:txBody>
          <a:bodyPr>
            <a:normAutofit/>
          </a:bodyPr>
          <a:lstStyle>
            <a:lvl1pPr>
              <a:defRPr lang="en-US" sz="2000" b="0" i="0" kern="1200" baseline="0" dirty="0">
                <a:solidFill>
                  <a:schemeClr val="bg2"/>
                </a:solidFill>
                <a:latin typeface="Geologica Auto SemiBold" pitchFamily="2" charset="0"/>
                <a:ea typeface="Source Code Pro Semibold" panose="020B0609030403020204" charset="0"/>
                <a:cs typeface="Source Serif Pro" charset="0"/>
              </a:defRPr>
            </a:lvl1pPr>
          </a:lstStyle>
          <a:p>
            <a:r>
              <a:rPr lang="en-US"/>
              <a:t>Click to edit / text only in white</a:t>
            </a:r>
          </a:p>
        </p:txBody>
      </p:sp>
      <p:pic>
        <p:nvPicPr>
          <p:cNvPr id="5" name="Γραφικό 2">
            <a:extLst>
              <a:ext uri="{FF2B5EF4-FFF2-40B4-BE49-F238E27FC236}">
                <a16:creationId xmlns:a16="http://schemas.microsoft.com/office/drawing/2014/main" id="{185418D7-8BEC-0980-8BC6-4FB9C99CE0F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8" name="Text Placeholder 26">
            <a:extLst>
              <a:ext uri="{FF2B5EF4-FFF2-40B4-BE49-F238E27FC236}">
                <a16:creationId xmlns:a16="http://schemas.microsoft.com/office/drawing/2014/main" id="{6AC1BE55-7B43-DE37-2784-C89EA855DC4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2393" y="4037522"/>
            <a:ext cx="3995730" cy="229022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74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Name</a:t>
            </a:r>
          </a:p>
        </p:txBody>
      </p:sp>
      <p:sp>
        <p:nvSpPr>
          <p:cNvPr id="9" name="Text Placeholder 26">
            <a:extLst>
              <a:ext uri="{FF2B5EF4-FFF2-40B4-BE49-F238E27FC236}">
                <a16:creationId xmlns:a16="http://schemas.microsoft.com/office/drawing/2014/main" id="{A69C1213-DC13-A984-DB68-74DF0609008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2393" y="4303333"/>
            <a:ext cx="3995730" cy="229023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Occupation</a:t>
            </a:r>
          </a:p>
        </p:txBody>
      </p:sp>
      <p:sp>
        <p:nvSpPr>
          <p:cNvPr id="10" name="Text Placeholder 26">
            <a:extLst>
              <a:ext uri="{FF2B5EF4-FFF2-40B4-BE49-F238E27FC236}">
                <a16:creationId xmlns:a16="http://schemas.microsoft.com/office/drawing/2014/main" id="{1965A751-48F6-0558-7244-B6CB01D7F0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393" y="4568090"/>
            <a:ext cx="3995730" cy="224909"/>
          </a:xfrm>
        </p:spPr>
        <p:txBody>
          <a:bodyPr>
            <a:normAutofit/>
          </a:bodyPr>
          <a:lstStyle>
            <a:lvl1pPr marL="0" indent="0">
              <a:buNone/>
              <a:defRPr lang="en-US" sz="1000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institute </a:t>
            </a:r>
          </a:p>
        </p:txBody>
      </p:sp>
      <p:pic>
        <p:nvPicPr>
          <p:cNvPr id="13" name="Γραφικό 12">
            <a:extLst>
              <a:ext uri="{FF2B5EF4-FFF2-40B4-BE49-F238E27FC236}">
                <a16:creationId xmlns:a16="http://schemas.microsoft.com/office/drawing/2014/main" id="{8127B95E-747A-287A-D31A-C74AE1D0D25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73957" y="469900"/>
            <a:ext cx="2653073" cy="3742787"/>
          </a:xfrm>
          <a:prstGeom prst="rect">
            <a:avLst/>
          </a:prstGeom>
        </p:spPr>
      </p:pic>
      <p:sp>
        <p:nvSpPr>
          <p:cNvPr id="15" name="Γραφικό 1">
            <a:extLst>
              <a:ext uri="{FF2B5EF4-FFF2-40B4-BE49-F238E27FC236}">
                <a16:creationId xmlns:a16="http://schemas.microsoft.com/office/drawing/2014/main" id="{6C41F853-B965-78B7-6012-2B9C76A1C116}"/>
              </a:ext>
            </a:extLst>
          </p:cNvPr>
          <p:cNvSpPr/>
          <p:nvPr userDrawn="1"/>
        </p:nvSpPr>
        <p:spPr>
          <a:xfrm rot="9832506">
            <a:off x="6837815" y="572356"/>
            <a:ext cx="1690863" cy="2367722"/>
          </a:xfrm>
          <a:custGeom>
            <a:avLst/>
            <a:gdLst>
              <a:gd name="connsiteX0" fmla="*/ 374230 w 1846797"/>
              <a:gd name="connsiteY0" fmla="*/ 502367 h 2586077"/>
              <a:gd name="connsiteX1" fmla="*/ 1435936 w 1846797"/>
              <a:gd name="connsiteY1" fmla="*/ 0 h 2586077"/>
              <a:gd name="connsiteX2" fmla="*/ 1846798 w 1846797"/>
              <a:gd name="connsiteY2" fmla="*/ 2064420 h 2586077"/>
              <a:gd name="connsiteX3" fmla="*/ 0 w 1846797"/>
              <a:gd name="connsiteY3" fmla="*/ 2586078 h 2586077"/>
              <a:gd name="connsiteX4" fmla="*/ 374230 w 1846797"/>
              <a:gd name="connsiteY4" fmla="*/ 502367 h 2586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6797" h="2586077">
                <a:moveTo>
                  <a:pt x="374230" y="502367"/>
                </a:moveTo>
                <a:lnTo>
                  <a:pt x="1435936" y="0"/>
                </a:lnTo>
                <a:lnTo>
                  <a:pt x="1846798" y="2064420"/>
                </a:lnTo>
                <a:lnTo>
                  <a:pt x="0" y="2586078"/>
                </a:lnTo>
                <a:lnTo>
                  <a:pt x="374230" y="502367"/>
                </a:lnTo>
                <a:close/>
              </a:path>
            </a:pathLst>
          </a:custGeom>
          <a:solidFill>
            <a:srgbClr val="3D8EFF"/>
          </a:solidFill>
          <a:ln w="2324" cap="flat">
            <a:noFill/>
            <a:prstDash val="solid"/>
            <a:miter/>
          </a:ln>
        </p:spPr>
        <p:txBody>
          <a:bodyPr rtlCol="0" anchor="ctr"/>
          <a:lstStyle/>
          <a:p>
            <a:endParaRPr lang="el-GR">
              <a:latin typeface="Geologica" pitchFamily="2" charset="0"/>
            </a:endParaRPr>
          </a:p>
        </p:txBody>
      </p:sp>
      <p:pic>
        <p:nvPicPr>
          <p:cNvPr id="3" name="Εικόνα 2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E7FB9FAB-0F89-3BB9-DD71-DF2A6018165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35" y="38895"/>
            <a:ext cx="1140415" cy="86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586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Quote 0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Εικόνα 8">
            <a:extLst>
              <a:ext uri="{FF2B5EF4-FFF2-40B4-BE49-F238E27FC236}">
                <a16:creationId xmlns:a16="http://schemas.microsoft.com/office/drawing/2014/main" id="{BBA9638D-8B27-9357-076E-FFBAD10016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3999" cy="5143501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C2A6FB2-F662-E334-6936-70D0F1591A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270" y="1411550"/>
            <a:ext cx="7488237" cy="2399916"/>
          </a:xfrm>
        </p:spPr>
        <p:txBody>
          <a:bodyPr>
            <a:normAutofit/>
          </a:bodyPr>
          <a:lstStyle>
            <a:lvl1pPr>
              <a:defRPr lang="en-US" sz="2000" b="0" i="0" kern="1200" baseline="0" dirty="0">
                <a:solidFill>
                  <a:schemeClr val="bg2"/>
                </a:solidFill>
                <a:latin typeface="Geologica Auto SemiBold" pitchFamily="2" charset="0"/>
                <a:ea typeface="Source Code Pro Semibold" panose="020B0609030403020204" charset="0"/>
                <a:cs typeface="Source Serif Pro" charset="0"/>
              </a:defRPr>
            </a:lvl1pPr>
          </a:lstStyle>
          <a:p>
            <a:r>
              <a:rPr lang="en-US"/>
              <a:t>Click to edit / text only in white</a:t>
            </a:r>
          </a:p>
        </p:txBody>
      </p:sp>
      <p:pic>
        <p:nvPicPr>
          <p:cNvPr id="11" name="Γραφικό 2">
            <a:extLst>
              <a:ext uri="{FF2B5EF4-FFF2-40B4-BE49-F238E27FC236}">
                <a16:creationId xmlns:a16="http://schemas.microsoft.com/office/drawing/2014/main" id="{C0BFB7B3-D0B4-F873-5559-4911E3CBC07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5E3650B1-3360-06C3-5760-FC1E072BD74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2393" y="4037522"/>
            <a:ext cx="7488236" cy="229022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74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Name</a:t>
            </a:r>
          </a:p>
        </p:txBody>
      </p:sp>
      <p:sp>
        <p:nvSpPr>
          <p:cNvPr id="7" name="Text Placeholder 26">
            <a:extLst>
              <a:ext uri="{FF2B5EF4-FFF2-40B4-BE49-F238E27FC236}">
                <a16:creationId xmlns:a16="http://schemas.microsoft.com/office/drawing/2014/main" id="{AF2B3B49-421D-A010-DD5D-17FB7A9D758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2393" y="4303333"/>
            <a:ext cx="7488236" cy="229023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Occupation</a:t>
            </a:r>
          </a:p>
        </p:txBody>
      </p:sp>
      <p:sp>
        <p:nvSpPr>
          <p:cNvPr id="10" name="Text Placeholder 26">
            <a:extLst>
              <a:ext uri="{FF2B5EF4-FFF2-40B4-BE49-F238E27FC236}">
                <a16:creationId xmlns:a16="http://schemas.microsoft.com/office/drawing/2014/main" id="{B9ED7897-2BB4-BED9-BB52-AEF45B19D48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393" y="4568090"/>
            <a:ext cx="7488236" cy="224909"/>
          </a:xfrm>
        </p:spPr>
        <p:txBody>
          <a:bodyPr>
            <a:normAutofit/>
          </a:bodyPr>
          <a:lstStyle>
            <a:lvl1pPr marL="0" indent="0">
              <a:buNone/>
              <a:defRPr lang="en-US" sz="1000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institute </a:t>
            </a:r>
          </a:p>
        </p:txBody>
      </p:sp>
      <p:pic>
        <p:nvPicPr>
          <p:cNvPr id="6" name="Εικόνα 5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750FC878-C501-6BE4-C1BC-55DE722A408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35" y="38895"/>
            <a:ext cx="1140415" cy="867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Quote + Ico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Εικόνα 8">
            <a:extLst>
              <a:ext uri="{FF2B5EF4-FFF2-40B4-BE49-F238E27FC236}">
                <a16:creationId xmlns:a16="http://schemas.microsoft.com/office/drawing/2014/main" id="{BBA9638D-8B27-9357-076E-FFBAD10016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3999" cy="5143501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E2450DA7-89EF-1E51-A2BF-F2A1B1982A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270" y="1411550"/>
            <a:ext cx="7488237" cy="2399916"/>
          </a:xfrm>
        </p:spPr>
        <p:txBody>
          <a:bodyPr>
            <a:normAutofit/>
          </a:bodyPr>
          <a:lstStyle>
            <a:lvl1pPr>
              <a:defRPr lang="en-US" sz="2000" b="0" i="0" kern="1200" baseline="0" dirty="0">
                <a:solidFill>
                  <a:schemeClr val="bg2"/>
                </a:solidFill>
                <a:latin typeface="Geologica Auto SemiBold" pitchFamily="2" charset="0"/>
                <a:ea typeface="Source Code Pro Semibold" panose="020B0609030403020204" charset="0"/>
                <a:cs typeface="Source Serif Pro" charset="0"/>
              </a:defRPr>
            </a:lvl1pPr>
          </a:lstStyle>
          <a:p>
            <a:r>
              <a:rPr lang="en-US"/>
              <a:t>Click to edit / text only in white</a:t>
            </a:r>
          </a:p>
        </p:txBody>
      </p:sp>
      <p:pic>
        <p:nvPicPr>
          <p:cNvPr id="7" name="Γραφικό 2">
            <a:extLst>
              <a:ext uri="{FF2B5EF4-FFF2-40B4-BE49-F238E27FC236}">
                <a16:creationId xmlns:a16="http://schemas.microsoft.com/office/drawing/2014/main" id="{DA928579-F080-77C4-BDAE-58B5D0681F6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4" name="Text Placeholder 26">
            <a:extLst>
              <a:ext uri="{FF2B5EF4-FFF2-40B4-BE49-F238E27FC236}">
                <a16:creationId xmlns:a16="http://schemas.microsoft.com/office/drawing/2014/main" id="{5FF5164A-496A-24E9-338F-EFF4BA6B650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2392" y="4037522"/>
            <a:ext cx="7488237" cy="229022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74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Name</a:t>
            </a:r>
          </a:p>
        </p:txBody>
      </p:sp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9B27F9A8-A8BA-F325-B139-9072BAA55BC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2392" y="4303333"/>
            <a:ext cx="7488237" cy="229023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Occupation</a:t>
            </a:r>
          </a:p>
        </p:txBody>
      </p:sp>
      <p:sp>
        <p:nvSpPr>
          <p:cNvPr id="9" name="Text Placeholder 26">
            <a:extLst>
              <a:ext uri="{FF2B5EF4-FFF2-40B4-BE49-F238E27FC236}">
                <a16:creationId xmlns:a16="http://schemas.microsoft.com/office/drawing/2014/main" id="{F61E1393-C8CC-66DC-86CA-83D0B17D1D1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392" y="4568090"/>
            <a:ext cx="7488237" cy="224909"/>
          </a:xfrm>
        </p:spPr>
        <p:txBody>
          <a:bodyPr>
            <a:normAutofit/>
          </a:bodyPr>
          <a:lstStyle>
            <a:lvl1pPr marL="0" indent="0">
              <a:buNone/>
              <a:defRPr lang="en-US" sz="1000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institute 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with Quote 0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576270" y="1411549"/>
            <a:ext cx="7488237" cy="2347163"/>
          </a:xfrm>
        </p:spPr>
        <p:txBody>
          <a:bodyPr>
            <a:normAutofit/>
          </a:bodyPr>
          <a:lstStyle>
            <a:lvl1pPr>
              <a:defRPr lang="en-US" sz="2000" b="0" i="0" kern="1200" baseline="0" dirty="0">
                <a:solidFill>
                  <a:schemeClr val="bg2"/>
                </a:solidFill>
                <a:latin typeface="Geologica Auto SemiBold" pitchFamily="2" charset="0"/>
                <a:ea typeface="Source Code Pro Semibold" panose="020B0609030403020204" charset="0"/>
                <a:cs typeface="Source Serif Pro" charset="0"/>
              </a:defRPr>
            </a:lvl1pPr>
          </a:lstStyle>
          <a:p>
            <a:r>
              <a:rPr lang="en-US"/>
              <a:t>Click to edit / text only in white</a:t>
            </a:r>
          </a:p>
        </p:txBody>
      </p:sp>
      <p:pic>
        <p:nvPicPr>
          <p:cNvPr id="2" name="Γραφικό 2"/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3" name="Text Placeholder 26">
            <a:extLst>
              <a:ext uri="{FF2B5EF4-FFF2-40B4-BE49-F238E27FC236}">
                <a16:creationId xmlns:a16="http://schemas.microsoft.com/office/drawing/2014/main" id="{0894AFBA-840F-D767-06BD-23BF20D4430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2392" y="4037522"/>
            <a:ext cx="7488237" cy="229022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74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Name</a:t>
            </a:r>
          </a:p>
        </p:txBody>
      </p:sp>
      <p:sp>
        <p:nvSpPr>
          <p:cNvPr id="4" name="Text Placeholder 26">
            <a:extLst>
              <a:ext uri="{FF2B5EF4-FFF2-40B4-BE49-F238E27FC236}">
                <a16:creationId xmlns:a16="http://schemas.microsoft.com/office/drawing/2014/main" id="{840C66F0-0BA8-39B7-F286-6ACF44F80E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2392" y="4303333"/>
            <a:ext cx="7488237" cy="229023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Occupation</a:t>
            </a:r>
          </a:p>
        </p:txBody>
      </p:sp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B8C5C494-C0D2-A688-E9BB-A9948F91C96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392" y="4568090"/>
            <a:ext cx="7488237" cy="224909"/>
          </a:xfrm>
        </p:spPr>
        <p:txBody>
          <a:bodyPr>
            <a:normAutofit/>
          </a:bodyPr>
          <a:lstStyle>
            <a:lvl1pPr marL="0" indent="0">
              <a:buNone/>
              <a:defRPr lang="en-US" sz="1000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institute </a:t>
            </a:r>
          </a:p>
        </p:txBody>
      </p:sp>
      <p:pic>
        <p:nvPicPr>
          <p:cNvPr id="6" name="Εικόνα 5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14D3950A-D41B-48D4-315A-9ED317283FD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35" y="38895"/>
            <a:ext cx="1140415" cy="867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lide with Quote 0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Θέση εικόνας 3">
            <a:extLst>
              <a:ext uri="{FF2B5EF4-FFF2-40B4-BE49-F238E27FC236}">
                <a16:creationId xmlns:a16="http://schemas.microsoft.com/office/drawing/2014/main" id="{EEE7BC08-3402-4305-1C01-28D2BAEBD2F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9144000" cy="51435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l-GR"/>
          </a:p>
        </p:txBody>
      </p:sp>
      <p:pic>
        <p:nvPicPr>
          <p:cNvPr id="2" name="Γραφικό 2"/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3" name="Text Placeholder 26">
            <a:extLst>
              <a:ext uri="{FF2B5EF4-FFF2-40B4-BE49-F238E27FC236}">
                <a16:creationId xmlns:a16="http://schemas.microsoft.com/office/drawing/2014/main" id="{29199E7A-EE59-7A06-1192-3C0A42D077B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2392" y="4037522"/>
            <a:ext cx="7529719" cy="229022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74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Name</a:t>
            </a:r>
          </a:p>
        </p:txBody>
      </p:sp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F04D5651-C181-559B-A12D-D6212F6AE13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2392" y="4303333"/>
            <a:ext cx="7529719" cy="229023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Occupation</a:t>
            </a:r>
          </a:p>
        </p:txBody>
      </p:sp>
      <p:sp>
        <p:nvSpPr>
          <p:cNvPr id="9" name="Text Placeholder 26">
            <a:extLst>
              <a:ext uri="{FF2B5EF4-FFF2-40B4-BE49-F238E27FC236}">
                <a16:creationId xmlns:a16="http://schemas.microsoft.com/office/drawing/2014/main" id="{6E425835-4214-39A2-F486-CB9E07B5F6F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392" y="4568090"/>
            <a:ext cx="7529719" cy="224909"/>
          </a:xfrm>
        </p:spPr>
        <p:txBody>
          <a:bodyPr>
            <a:normAutofit/>
          </a:bodyPr>
          <a:lstStyle>
            <a:lvl1pPr marL="0" indent="0">
              <a:buNone/>
              <a:defRPr lang="en-US" sz="1000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institute </a:t>
            </a:r>
          </a:p>
        </p:txBody>
      </p:sp>
      <p:pic>
        <p:nvPicPr>
          <p:cNvPr id="6" name="Εικόνα 5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C945152B-D72B-D155-124E-0702D5AF745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35" y="38895"/>
            <a:ext cx="1140415" cy="86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7467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Προσαρμοσμένη διάταξ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Εικόνα 5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FA8FC77D-7372-E3E6-3048-5881566B01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050" y="40222"/>
            <a:ext cx="1140415" cy="867600"/>
          </a:xfrm>
          <a:prstGeom prst="rect">
            <a:avLst/>
          </a:prstGeom>
        </p:spPr>
      </p:pic>
      <p:pic>
        <p:nvPicPr>
          <p:cNvPr id="9" name="Γραφικό 2">
            <a:extLst>
              <a:ext uri="{FF2B5EF4-FFF2-40B4-BE49-F238E27FC236}">
                <a16:creationId xmlns:a16="http://schemas.microsoft.com/office/drawing/2014/main" id="{DEA13197-B80F-92A8-0D3D-657BCDCE702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9B90B592-BFFB-A75A-2161-18675DFB3C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9039" y="270748"/>
            <a:ext cx="6774519" cy="867600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lang="en-US" sz="20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2" name="Picture 10" descr="C:\Users\user\Dropbox\ATHENA\OPEN FILES\POWERPOINT\NEW\supportive elements\ATHENA_shape-red.pngATHENA_shape-red">
            <a:extLst>
              <a:ext uri="{FF2B5EF4-FFF2-40B4-BE49-F238E27FC236}">
                <a16:creationId xmlns:a16="http://schemas.microsoft.com/office/drawing/2014/main" id="{137EA5FF-8268-D9A4-36C4-B47E6DE1373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0993" r="10993"/>
          <a:stretch>
            <a:fillRect/>
          </a:stretch>
        </p:blipFill>
        <p:spPr>
          <a:xfrm rot="5880000">
            <a:off x="4637182" y="604573"/>
            <a:ext cx="3386259" cy="4774577"/>
          </a:xfrm>
          <a:prstGeom prst="rect">
            <a:avLst/>
          </a:prstGeom>
        </p:spPr>
      </p:pic>
      <p:sp>
        <p:nvSpPr>
          <p:cNvPr id="13" name="Θέση κειμένου 6">
            <a:extLst>
              <a:ext uri="{FF2B5EF4-FFF2-40B4-BE49-F238E27FC236}">
                <a16:creationId xmlns:a16="http://schemas.microsoft.com/office/drawing/2014/main" id="{51945C81-31F1-E0CE-32F5-517F4146378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9038" y="1620037"/>
            <a:ext cx="6774519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 sz="1800"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</p:txBody>
      </p:sp>
    </p:spTree>
    <p:extLst>
      <p:ext uri="{BB962C8B-B14F-4D97-AF65-F5344CB8AC3E}">
        <p14:creationId xmlns:p14="http://schemas.microsoft.com/office/powerpoint/2010/main" val="16455340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Προσαρμοσμένη διάταξ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Εικόνα 4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5EDE067B-E391-2F81-2ABD-530CA89A4A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050" y="40222"/>
            <a:ext cx="1140415" cy="867600"/>
          </a:xfrm>
          <a:prstGeom prst="rect">
            <a:avLst/>
          </a:prstGeom>
        </p:spPr>
      </p:pic>
      <p:pic>
        <p:nvPicPr>
          <p:cNvPr id="6" name="Γραφικό 2">
            <a:extLst>
              <a:ext uri="{FF2B5EF4-FFF2-40B4-BE49-F238E27FC236}">
                <a16:creationId xmlns:a16="http://schemas.microsoft.com/office/drawing/2014/main" id="{D81C4713-895C-0637-61B0-E8A3030A144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7" name="Θέση κειμένου 6">
            <a:extLst>
              <a:ext uri="{FF2B5EF4-FFF2-40B4-BE49-F238E27FC236}">
                <a16:creationId xmlns:a16="http://schemas.microsoft.com/office/drawing/2014/main" id="{C844FE7D-9E81-827D-E812-A853A787C04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9039" y="1620037"/>
            <a:ext cx="3508176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 sz="1800"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5C0CB2-BC55-0E53-7179-007C1CCDF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039" y="270748"/>
            <a:ext cx="6774519" cy="867600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lang="en-US" sz="32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9" name="Picture 10" descr="C:\Users\user\Dropbox\ATHENA\OPEN FILES\POWERPOINT\NEW\supportive elements\ATHENA_shape-red.pngATHENA_shape-red">
            <a:extLst>
              <a:ext uri="{FF2B5EF4-FFF2-40B4-BE49-F238E27FC236}">
                <a16:creationId xmlns:a16="http://schemas.microsoft.com/office/drawing/2014/main" id="{CB06378C-4778-B1BA-4DBF-5FEE202615A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0993" r="10993"/>
          <a:stretch>
            <a:fillRect/>
          </a:stretch>
        </p:blipFill>
        <p:spPr>
          <a:xfrm rot="5880000">
            <a:off x="4637182" y="604573"/>
            <a:ext cx="3386259" cy="4774577"/>
          </a:xfrm>
          <a:prstGeom prst="rect">
            <a:avLst/>
          </a:prstGeom>
        </p:spPr>
      </p:pic>
      <p:sp>
        <p:nvSpPr>
          <p:cNvPr id="10" name="Θέση κειμένου 6">
            <a:extLst>
              <a:ext uri="{FF2B5EF4-FFF2-40B4-BE49-F238E27FC236}">
                <a16:creationId xmlns:a16="http://schemas.microsoft.com/office/drawing/2014/main" id="{3A9D65D3-B0B0-B9F4-F915-820521B1070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93531" y="1620037"/>
            <a:ext cx="3508176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 sz="1800"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</p:txBody>
      </p:sp>
    </p:spTree>
    <p:extLst>
      <p:ext uri="{BB962C8B-B14F-4D97-AF65-F5344CB8AC3E}">
        <p14:creationId xmlns:p14="http://schemas.microsoft.com/office/powerpoint/2010/main" val="27176006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Προσαρμοσμένη διάταξ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Εικόνα 5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FA8FC77D-7372-E3E6-3048-5881566B01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050" y="40222"/>
            <a:ext cx="1140415" cy="867600"/>
          </a:xfrm>
          <a:prstGeom prst="rect">
            <a:avLst/>
          </a:prstGeom>
        </p:spPr>
      </p:pic>
      <p:pic>
        <p:nvPicPr>
          <p:cNvPr id="9" name="Γραφικό 2">
            <a:extLst>
              <a:ext uri="{FF2B5EF4-FFF2-40B4-BE49-F238E27FC236}">
                <a16:creationId xmlns:a16="http://schemas.microsoft.com/office/drawing/2014/main" id="{DEA13197-B80F-92A8-0D3D-657BCDCE702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pic>
        <p:nvPicPr>
          <p:cNvPr id="12" name="Picture 10" descr="C:\Users\user\Dropbox\ATHENA\OPEN FILES\POWERPOINT\NEW\supportive elements\ATHENA_shape-red.pngATHENA_shape-red">
            <a:extLst>
              <a:ext uri="{FF2B5EF4-FFF2-40B4-BE49-F238E27FC236}">
                <a16:creationId xmlns:a16="http://schemas.microsoft.com/office/drawing/2014/main" id="{137EA5FF-8268-D9A4-36C4-B47E6DE1373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0993" r="10993"/>
          <a:stretch>
            <a:fillRect/>
          </a:stretch>
        </p:blipFill>
        <p:spPr>
          <a:xfrm rot="5880000">
            <a:off x="4637182" y="604573"/>
            <a:ext cx="3386259" cy="4774577"/>
          </a:xfrm>
          <a:prstGeom prst="rect">
            <a:avLst/>
          </a:prstGeom>
        </p:spPr>
      </p:pic>
      <p:sp>
        <p:nvSpPr>
          <p:cNvPr id="13" name="Θέση κειμένου 6">
            <a:extLst>
              <a:ext uri="{FF2B5EF4-FFF2-40B4-BE49-F238E27FC236}">
                <a16:creationId xmlns:a16="http://schemas.microsoft.com/office/drawing/2014/main" id="{51945C81-31F1-E0CE-32F5-517F4146378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9038" y="1620037"/>
            <a:ext cx="6774519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 sz="1800"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</p:txBody>
      </p:sp>
      <p:pic>
        <p:nvPicPr>
          <p:cNvPr id="3" name="Γραφικό 2">
            <a:extLst>
              <a:ext uri="{FF2B5EF4-FFF2-40B4-BE49-F238E27FC236}">
                <a16:creationId xmlns:a16="http://schemas.microsoft.com/office/drawing/2014/main" id="{45E715C1-E3B8-5362-6311-41332FE2BBA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 flipH="1">
            <a:off x="61745" y="459689"/>
            <a:ext cx="1434108" cy="740185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6816208-5B69-6BAE-EEB7-3A64DDDD90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9039" y="270748"/>
            <a:ext cx="6774518" cy="1118068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lang="en-US" sz="20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01924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Προσαρμοσμένη διάταξ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Εικόνα 4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5EDE067B-E391-2F81-2ABD-530CA89A4A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050" y="40222"/>
            <a:ext cx="1140415" cy="867600"/>
          </a:xfrm>
          <a:prstGeom prst="rect">
            <a:avLst/>
          </a:prstGeom>
        </p:spPr>
      </p:pic>
      <p:pic>
        <p:nvPicPr>
          <p:cNvPr id="6" name="Γραφικό 2">
            <a:extLst>
              <a:ext uri="{FF2B5EF4-FFF2-40B4-BE49-F238E27FC236}">
                <a16:creationId xmlns:a16="http://schemas.microsoft.com/office/drawing/2014/main" id="{D81C4713-895C-0637-61B0-E8A3030A144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7" name="Θέση κειμένου 6">
            <a:extLst>
              <a:ext uri="{FF2B5EF4-FFF2-40B4-BE49-F238E27FC236}">
                <a16:creationId xmlns:a16="http://schemas.microsoft.com/office/drawing/2014/main" id="{C844FE7D-9E81-827D-E812-A853A787C04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9039" y="1620037"/>
            <a:ext cx="3508176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 sz="1800"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</p:txBody>
      </p:sp>
      <p:pic>
        <p:nvPicPr>
          <p:cNvPr id="9" name="Picture 10" descr="C:\Users\user\Dropbox\ATHENA\OPEN FILES\POWERPOINT\NEW\supportive elements\ATHENA_shape-red.pngATHENA_shape-red">
            <a:extLst>
              <a:ext uri="{FF2B5EF4-FFF2-40B4-BE49-F238E27FC236}">
                <a16:creationId xmlns:a16="http://schemas.microsoft.com/office/drawing/2014/main" id="{CB06378C-4778-B1BA-4DBF-5FEE202615A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0993" r="10993"/>
          <a:stretch>
            <a:fillRect/>
          </a:stretch>
        </p:blipFill>
        <p:spPr>
          <a:xfrm rot="5880000">
            <a:off x="4637182" y="604573"/>
            <a:ext cx="3386259" cy="4774577"/>
          </a:xfrm>
          <a:prstGeom prst="rect">
            <a:avLst/>
          </a:prstGeom>
        </p:spPr>
      </p:pic>
      <p:sp>
        <p:nvSpPr>
          <p:cNvPr id="10" name="Θέση κειμένου 6">
            <a:extLst>
              <a:ext uri="{FF2B5EF4-FFF2-40B4-BE49-F238E27FC236}">
                <a16:creationId xmlns:a16="http://schemas.microsoft.com/office/drawing/2014/main" id="{3A9D65D3-B0B0-B9F4-F915-820521B1070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93531" y="1620037"/>
            <a:ext cx="3508176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 sz="1800"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</p:txBody>
      </p:sp>
      <p:pic>
        <p:nvPicPr>
          <p:cNvPr id="3" name="Γραφικό 2">
            <a:extLst>
              <a:ext uri="{FF2B5EF4-FFF2-40B4-BE49-F238E27FC236}">
                <a16:creationId xmlns:a16="http://schemas.microsoft.com/office/drawing/2014/main" id="{DD3FBACF-86CB-DB00-954A-D029FB65B95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 flipH="1">
            <a:off x="61745" y="459689"/>
            <a:ext cx="1434108" cy="740185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16FC0D0-A25D-A958-FB1E-67D889DD2A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9039" y="270748"/>
            <a:ext cx="6912428" cy="1118068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lang="en-US" sz="20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8353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Προσαρμοσμένη διάταξ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Εικόνα 4">
            <a:extLst>
              <a:ext uri="{FF2B5EF4-FFF2-40B4-BE49-F238E27FC236}">
                <a16:creationId xmlns:a16="http://schemas.microsoft.com/office/drawing/2014/main" id="{9ADA5F25-E870-6823-CEE4-063D31E46B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3746"/>
            <a:ext cx="9524181" cy="535735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CE8187C-E240-4CD5-C1F5-EAC8D4066F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75115" y="403374"/>
            <a:ext cx="4593770" cy="800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4848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Προσαρμοσμένη διάταξ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Γραφικό 2">
            <a:extLst>
              <a:ext uri="{FF2B5EF4-FFF2-40B4-BE49-F238E27FC236}">
                <a16:creationId xmlns:a16="http://schemas.microsoft.com/office/drawing/2014/main" id="{36BCC61A-D965-3960-F105-4C08ED51901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pic>
        <p:nvPicPr>
          <p:cNvPr id="9" name="Γραφικό 8">
            <a:extLst>
              <a:ext uri="{FF2B5EF4-FFF2-40B4-BE49-F238E27FC236}">
                <a16:creationId xmlns:a16="http://schemas.microsoft.com/office/drawing/2014/main" id="{A181E5B3-AACC-24A2-3D20-CD913A2813D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771221" y="415980"/>
            <a:ext cx="1118199" cy="577135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259A1FE5-77E0-0C91-231C-7B802F7BD4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4741" y="270748"/>
            <a:ext cx="6774519" cy="867600"/>
          </a:xfrm>
        </p:spPr>
        <p:txBody>
          <a:bodyPr>
            <a:normAutofit/>
          </a:bodyPr>
          <a:lstStyle>
            <a:lvl1pPr marL="0" algn="ctr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lang="en-US" sz="20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1" name="Γραφικό 10">
            <a:extLst>
              <a:ext uri="{FF2B5EF4-FFF2-40B4-BE49-F238E27FC236}">
                <a16:creationId xmlns:a16="http://schemas.microsoft.com/office/drawing/2014/main" id="{BA8A1B90-3522-DDF5-EBC8-20723872C71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7254581" y="415979"/>
            <a:ext cx="1118199" cy="577135"/>
          </a:xfrm>
          <a:prstGeom prst="rect">
            <a:avLst/>
          </a:prstGeom>
        </p:spPr>
      </p:pic>
      <p:sp>
        <p:nvSpPr>
          <p:cNvPr id="12" name="Θέση κειμένου 6">
            <a:extLst>
              <a:ext uri="{FF2B5EF4-FFF2-40B4-BE49-F238E27FC236}">
                <a16:creationId xmlns:a16="http://schemas.microsoft.com/office/drawing/2014/main" id="{F6A7E947-3DF5-AFF8-8DF1-13591480C59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9039" y="1620037"/>
            <a:ext cx="3508176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 sz="1800"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</p:txBody>
      </p:sp>
      <p:pic>
        <p:nvPicPr>
          <p:cNvPr id="13" name="Picture 10" descr="C:\Users\user\Dropbox\ATHENA\OPEN FILES\POWERPOINT\NEW\supportive elements\ATHENA_shape-red.pngATHENA_shape-red">
            <a:extLst>
              <a:ext uri="{FF2B5EF4-FFF2-40B4-BE49-F238E27FC236}">
                <a16:creationId xmlns:a16="http://schemas.microsoft.com/office/drawing/2014/main" id="{1D3A1B8D-08A1-6274-80FC-C42F10F4AE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0993" r="10993"/>
          <a:stretch>
            <a:fillRect/>
          </a:stretch>
        </p:blipFill>
        <p:spPr>
          <a:xfrm rot="5880000">
            <a:off x="4637182" y="604573"/>
            <a:ext cx="3386259" cy="4774577"/>
          </a:xfrm>
          <a:prstGeom prst="rect">
            <a:avLst/>
          </a:prstGeom>
        </p:spPr>
      </p:pic>
      <p:sp>
        <p:nvSpPr>
          <p:cNvPr id="14" name="Θέση κειμένου 6">
            <a:extLst>
              <a:ext uri="{FF2B5EF4-FFF2-40B4-BE49-F238E27FC236}">
                <a16:creationId xmlns:a16="http://schemas.microsoft.com/office/drawing/2014/main" id="{A6A8CEAC-FBBC-5AF7-60E8-BA237751896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93531" y="1620037"/>
            <a:ext cx="3508176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 sz="1800"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</p:txBody>
      </p:sp>
    </p:spTree>
    <p:extLst>
      <p:ext uri="{BB962C8B-B14F-4D97-AF65-F5344CB8AC3E}">
        <p14:creationId xmlns:p14="http://schemas.microsoft.com/office/powerpoint/2010/main" val="37677690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Προσαρμοσμένη διάταξ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Εικόνα 4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5EDE067B-E391-2F81-2ABD-530CA89A4A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916" y="2440912"/>
            <a:ext cx="1140415" cy="867600"/>
          </a:xfrm>
          <a:prstGeom prst="rect">
            <a:avLst/>
          </a:prstGeom>
        </p:spPr>
      </p:pic>
      <p:pic>
        <p:nvPicPr>
          <p:cNvPr id="6" name="Γραφικό 2">
            <a:extLst>
              <a:ext uri="{FF2B5EF4-FFF2-40B4-BE49-F238E27FC236}">
                <a16:creationId xmlns:a16="http://schemas.microsoft.com/office/drawing/2014/main" id="{D81C4713-895C-0637-61B0-E8A3030A144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7" name="Θέση κειμένου 6">
            <a:extLst>
              <a:ext uri="{FF2B5EF4-FFF2-40B4-BE49-F238E27FC236}">
                <a16:creationId xmlns:a16="http://schemas.microsoft.com/office/drawing/2014/main" id="{C844FE7D-9E81-827D-E812-A853A787C04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02740" y="2571750"/>
            <a:ext cx="3508176" cy="1197898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 sz="1800"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</p:txBody>
      </p:sp>
      <p:sp>
        <p:nvSpPr>
          <p:cNvPr id="10" name="Θέση κειμένου 6">
            <a:extLst>
              <a:ext uri="{FF2B5EF4-FFF2-40B4-BE49-F238E27FC236}">
                <a16:creationId xmlns:a16="http://schemas.microsoft.com/office/drawing/2014/main" id="{3A9D65D3-B0B0-B9F4-F915-820521B1070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93632" y="2112867"/>
            <a:ext cx="3508176" cy="1197898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 sz="1800"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</p:txBody>
      </p:sp>
      <p:pic>
        <p:nvPicPr>
          <p:cNvPr id="2" name="Γραφικό 1">
            <a:extLst>
              <a:ext uri="{FF2B5EF4-FFF2-40B4-BE49-F238E27FC236}">
                <a16:creationId xmlns:a16="http://schemas.microsoft.com/office/drawing/2014/main" id="{8C6822A8-A664-8A9E-6B6D-EB98A0AAA3B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771221" y="415980"/>
            <a:ext cx="1118199" cy="577135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F4CF2DBD-64EA-5D98-BE89-1E58ED5A42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4741" y="270748"/>
            <a:ext cx="6774519" cy="867600"/>
          </a:xfrm>
        </p:spPr>
        <p:txBody>
          <a:bodyPr>
            <a:normAutofit/>
          </a:bodyPr>
          <a:lstStyle>
            <a:lvl1pPr marL="0" algn="ctr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lang="en-US" sz="20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4" name="Γραφικό 3">
            <a:extLst>
              <a:ext uri="{FF2B5EF4-FFF2-40B4-BE49-F238E27FC236}">
                <a16:creationId xmlns:a16="http://schemas.microsoft.com/office/drawing/2014/main" id="{A2900B1A-16B8-3C03-1067-8FA6338383C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7254581" y="415979"/>
            <a:ext cx="1118199" cy="577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906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 04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6"/>
          <p:cNvSpPr>
            <a:spLocks noGrp="1"/>
          </p:cNvSpPr>
          <p:nvPr>
            <p:ph type="body" sz="quarter" idx="18" hasCustomPrompt="1"/>
          </p:nvPr>
        </p:nvSpPr>
        <p:spPr>
          <a:xfrm>
            <a:off x="572392" y="2057655"/>
            <a:ext cx="4887659" cy="524951"/>
          </a:xfrm>
          <a:solidFill>
            <a:srgbClr val="3D8EFF"/>
          </a:solidFill>
        </p:spPr>
        <p:txBody>
          <a:bodyPr vert="horz" lIns="180000" tIns="144000" rIns="180000" bIns="144000" rtlCol="0">
            <a:normAutofit/>
          </a:bodyPr>
          <a:lstStyle>
            <a:lvl1pPr>
              <a:defRPr lang="en-US" sz="18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add Sub Title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572393" y="978603"/>
            <a:ext cx="4896590" cy="1079052"/>
          </a:xfrm>
        </p:spPr>
        <p:txBody>
          <a:bodyPr>
            <a:normAutofit/>
          </a:bodyPr>
          <a:lstStyle>
            <a:lvl1pPr>
              <a:defRPr lang="en-US" sz="20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sz="quarter" idx="20"/>
          </p:nvPr>
        </p:nvSpPr>
        <p:spPr>
          <a:xfrm>
            <a:off x="5712051" y="0"/>
            <a:ext cx="3431949" cy="5143500"/>
          </a:xfrm>
          <a:blipFill>
            <a:blip r:embed="rId2"/>
            <a:stretch>
              <a:fillRect/>
            </a:stretch>
          </a:blipFill>
        </p:spPr>
        <p:txBody>
          <a:bodyPr>
            <a:noAutofit/>
          </a:bodyPr>
          <a:lstStyle/>
          <a:p>
            <a:endParaRPr lang="en-US"/>
          </a:p>
        </p:txBody>
      </p:sp>
      <p:pic>
        <p:nvPicPr>
          <p:cNvPr id="8" name="Γραφικό 2">
            <a:extLst>
              <a:ext uri="{FF2B5EF4-FFF2-40B4-BE49-F238E27FC236}">
                <a16:creationId xmlns:a16="http://schemas.microsoft.com/office/drawing/2014/main" id="{454C4A3D-4841-61FC-B09A-CD50D9011D1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3" name="Θέση κειμένου 6">
            <a:extLst>
              <a:ext uri="{FF2B5EF4-FFF2-40B4-BE49-F238E27FC236}">
                <a16:creationId xmlns:a16="http://schemas.microsoft.com/office/drawing/2014/main" id="{7C99F375-4382-CE35-3673-A9FB3630697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72392" y="2759772"/>
            <a:ext cx="3982963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 sz="1800"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</p:txBody>
      </p:sp>
      <p:pic>
        <p:nvPicPr>
          <p:cNvPr id="2" name="Εικόνα 1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EF8AB815-E132-BFFB-90A2-BC420C710D8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050" y="40222"/>
            <a:ext cx="1140415" cy="867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Προσαρμοσμένη διάταξ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6">
            <a:extLst>
              <a:ext uri="{FF2B5EF4-FFF2-40B4-BE49-F238E27FC236}">
                <a16:creationId xmlns:a16="http://schemas.microsoft.com/office/drawing/2014/main" id="{AA0C1DB2-8774-74D5-D0A1-EE7AC39F1B7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2392" y="2057655"/>
            <a:ext cx="3480861" cy="554448"/>
          </a:xfrm>
          <a:solidFill>
            <a:srgbClr val="3D8EFF"/>
          </a:solidFill>
        </p:spPr>
        <p:txBody>
          <a:bodyPr vert="horz" lIns="180000" tIns="144000" rIns="180000" bIns="144000" rtlCol="0">
            <a:normAutofit/>
          </a:bodyPr>
          <a:lstStyle>
            <a:lvl1pPr>
              <a:defRPr lang="en-US"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 Title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D4CDB14-7B86-E72F-5581-E97411636F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2393" y="978603"/>
            <a:ext cx="3480861" cy="1079052"/>
          </a:xfrm>
        </p:spPr>
        <p:txBody>
          <a:bodyPr>
            <a:normAutofit/>
          </a:bodyPr>
          <a:lstStyle>
            <a:lvl1pPr>
              <a:defRPr lang="en-US" sz="20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56325737-9652-8842-B5FE-997AD11F6369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4167555" y="0"/>
            <a:ext cx="4976446" cy="5143500"/>
          </a:xfrm>
          <a:blipFill>
            <a:blip r:embed="rId2"/>
            <a:stretch>
              <a:fillRect/>
            </a:stretch>
          </a:blipFill>
        </p:spPr>
        <p:txBody>
          <a:bodyPr>
            <a:noAutofit/>
          </a:bodyPr>
          <a:lstStyle/>
          <a:p>
            <a:endParaRPr lang="en-US"/>
          </a:p>
        </p:txBody>
      </p:sp>
      <p:pic>
        <p:nvPicPr>
          <p:cNvPr id="9" name="Γραφικό 2">
            <a:extLst>
              <a:ext uri="{FF2B5EF4-FFF2-40B4-BE49-F238E27FC236}">
                <a16:creationId xmlns:a16="http://schemas.microsoft.com/office/drawing/2014/main" id="{2BA27349-6652-A60D-2684-F3A1D76484C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10" name="Θέση κειμένου 6">
            <a:extLst>
              <a:ext uri="{FF2B5EF4-FFF2-40B4-BE49-F238E27FC236}">
                <a16:creationId xmlns:a16="http://schemas.microsoft.com/office/drawing/2014/main" id="{D0E2C304-0949-FFE9-BAB5-872FA5DCDE2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72392" y="2759772"/>
            <a:ext cx="3480861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 sz="1800"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</p:txBody>
      </p:sp>
      <p:pic>
        <p:nvPicPr>
          <p:cNvPr id="11" name="Εικόνα 10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FB950D59-1459-15F6-EBBF-5D71106B229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050" y="40222"/>
            <a:ext cx="1140415" cy="86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3672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0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user\Dropbox\ATHENA\OPEN FILES\POWERPOINT\NEW\supportive elements\ATHENA_shape-red.pngATHENA_shape-red">
            <a:extLst>
              <a:ext uri="{FF2B5EF4-FFF2-40B4-BE49-F238E27FC236}">
                <a16:creationId xmlns:a16="http://schemas.microsoft.com/office/drawing/2014/main" id="{7CBBEDAD-0EDA-7229-4A13-87EB960D85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0993" r="10993"/>
          <a:stretch>
            <a:fillRect/>
          </a:stretch>
        </p:blipFill>
        <p:spPr>
          <a:xfrm rot="5880000">
            <a:off x="1941067" y="-323478"/>
            <a:ext cx="4451350" cy="627634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589038" y="978603"/>
            <a:ext cx="8093407" cy="1079051"/>
          </a:xfrm>
        </p:spPr>
        <p:txBody>
          <a:bodyPr>
            <a:normAutofit/>
          </a:bodyPr>
          <a:lstStyle>
            <a:lvl1pPr>
              <a:defRPr lang="en-US" sz="20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6" name="Γραφικό 2">
            <a:extLst>
              <a:ext uri="{FF2B5EF4-FFF2-40B4-BE49-F238E27FC236}">
                <a16:creationId xmlns:a16="http://schemas.microsoft.com/office/drawing/2014/main" id="{9F226E01-6667-C2D4-D3D2-7A59FF7C508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2" name="Θέση κειμένου 6">
            <a:extLst>
              <a:ext uri="{FF2B5EF4-FFF2-40B4-BE49-F238E27FC236}">
                <a16:creationId xmlns:a16="http://schemas.microsoft.com/office/drawing/2014/main" id="{BEAE096C-2144-FDBB-E2A6-F59B0EF0208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9037" y="2302279"/>
            <a:ext cx="8093407" cy="2419846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 sz="1800"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</p:txBody>
      </p:sp>
      <p:pic>
        <p:nvPicPr>
          <p:cNvPr id="3" name="Εικόνα 2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841766D6-AE61-3CF7-D62F-05FF171450F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050" y="40222"/>
            <a:ext cx="1140415" cy="867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0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10" descr="C:\Users\user\Dropbox\ATHENA\OPEN FILES\POWERPOINT\NEW\supportive elements\ATHENA_shape-red.pngATHENA_shape-red">
            <a:extLst>
              <a:ext uri="{FF2B5EF4-FFF2-40B4-BE49-F238E27FC236}">
                <a16:creationId xmlns:a16="http://schemas.microsoft.com/office/drawing/2014/main" id="{4EE78B47-BB46-8D88-BA21-14EB3BC629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0993" r="10993"/>
          <a:stretch>
            <a:fillRect/>
          </a:stretch>
        </p:blipFill>
        <p:spPr>
          <a:xfrm rot="5880000">
            <a:off x="1941067" y="-323478"/>
            <a:ext cx="4451350" cy="6276340"/>
          </a:xfrm>
          <a:prstGeom prst="rect">
            <a:avLst/>
          </a:prstGeom>
        </p:spPr>
      </p:pic>
      <p:pic>
        <p:nvPicPr>
          <p:cNvPr id="8" name="Γραφικό 2">
            <a:extLst>
              <a:ext uri="{FF2B5EF4-FFF2-40B4-BE49-F238E27FC236}">
                <a16:creationId xmlns:a16="http://schemas.microsoft.com/office/drawing/2014/main" id="{E66ABD80-0D20-9852-9417-9261DCA1DBB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7" name="Θέση εικόνας 6">
            <a:extLst>
              <a:ext uri="{FF2B5EF4-FFF2-40B4-BE49-F238E27FC236}">
                <a16:creationId xmlns:a16="http://schemas.microsoft.com/office/drawing/2014/main" id="{E3D40BA2-9D4A-FBB9-2434-0F0F255BF3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27138" y="1982788"/>
            <a:ext cx="935037" cy="933450"/>
          </a:xfr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l-GR"/>
          </a:p>
        </p:txBody>
      </p:sp>
      <p:sp>
        <p:nvSpPr>
          <p:cNvPr id="32" name="Title 2">
            <a:extLst>
              <a:ext uri="{FF2B5EF4-FFF2-40B4-BE49-F238E27FC236}">
                <a16:creationId xmlns:a16="http://schemas.microsoft.com/office/drawing/2014/main" id="{80C75C45-E814-49FC-B7CE-C9BFF8A3DF10}"/>
              </a:ext>
            </a:extLst>
          </p:cNvPr>
          <p:cNvSpPr txBox="1"/>
          <p:nvPr userDrawn="1"/>
        </p:nvSpPr>
        <p:spPr>
          <a:xfrm>
            <a:off x="578193" y="492700"/>
            <a:ext cx="8093407" cy="6737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i="0">
                <a:solidFill>
                  <a:srgbClr val="40403B"/>
                </a:solidFill>
                <a:latin typeface="Geologica SemiBold" pitchFamily="2" charset="0"/>
              </a:rPr>
              <a:t>Our Team of 3</a:t>
            </a:r>
          </a:p>
        </p:txBody>
      </p:sp>
      <p:sp>
        <p:nvSpPr>
          <p:cNvPr id="9" name="Θέση εικόνας 6">
            <a:extLst>
              <a:ext uri="{FF2B5EF4-FFF2-40B4-BE49-F238E27FC236}">
                <a16:creationId xmlns:a16="http://schemas.microsoft.com/office/drawing/2014/main" id="{618D2041-117F-510B-CFFD-3943DE8D69D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42046" y="1982085"/>
            <a:ext cx="935037" cy="933450"/>
          </a:xfr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l-GR"/>
          </a:p>
        </p:txBody>
      </p:sp>
      <p:sp>
        <p:nvSpPr>
          <p:cNvPr id="10" name="Θέση εικόνας 6">
            <a:extLst>
              <a:ext uri="{FF2B5EF4-FFF2-40B4-BE49-F238E27FC236}">
                <a16:creationId xmlns:a16="http://schemas.microsoft.com/office/drawing/2014/main" id="{05A28CBE-0EA3-9E0B-6E2A-99DEE22CCEB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70528" y="2003125"/>
            <a:ext cx="935037" cy="933450"/>
          </a:xfr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l-GR"/>
          </a:p>
        </p:txBody>
      </p:sp>
      <p:sp>
        <p:nvSpPr>
          <p:cNvPr id="16" name="Text Placeholder 26">
            <a:extLst>
              <a:ext uri="{FF2B5EF4-FFF2-40B4-BE49-F238E27FC236}">
                <a16:creationId xmlns:a16="http://schemas.microsoft.com/office/drawing/2014/main" id="{07DD1576-6856-294D-6770-E83113124B5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27138" y="3526990"/>
            <a:ext cx="1080000" cy="216000"/>
          </a:xfrm>
        </p:spPr>
        <p:txBody>
          <a:bodyPr vert="horz" lIns="91440" tIns="45720" rIns="91440" bIns="45720" rtlCol="0">
            <a:noAutofit/>
          </a:bodyPr>
          <a:lstStyle>
            <a:lvl1pPr algn="just">
              <a:defRPr lang="en-US" sz="1000" b="1">
                <a:solidFill>
                  <a:srgbClr val="FF0000"/>
                </a:solidFill>
                <a:latin typeface="Geologica Roman" pitchFamily="2" charset="0"/>
              </a:defRPr>
            </a:lvl1pPr>
          </a:lstStyle>
          <a:p>
            <a:pPr lvl="0" algn="ctr"/>
            <a:r>
              <a:rPr lang="en-US"/>
              <a:t>Name</a:t>
            </a:r>
          </a:p>
        </p:txBody>
      </p:sp>
      <p:sp>
        <p:nvSpPr>
          <p:cNvPr id="17" name="Text Placeholder 26">
            <a:extLst>
              <a:ext uri="{FF2B5EF4-FFF2-40B4-BE49-F238E27FC236}">
                <a16:creationId xmlns:a16="http://schemas.microsoft.com/office/drawing/2014/main" id="{17E5AB97-D1A2-B867-0496-FC8B8F05462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227138" y="3869953"/>
            <a:ext cx="1080000" cy="569741"/>
          </a:xfrm>
        </p:spPr>
        <p:txBody>
          <a:bodyPr vert="horz" lIns="36000" tIns="45720" rIns="36000" bIns="45720" rtlCol="0">
            <a:normAutofit/>
          </a:bodyPr>
          <a:lstStyle>
            <a:lvl1pPr>
              <a:defRPr lang="en-US" sz="1000" b="0" i="0">
                <a:solidFill>
                  <a:srgbClr val="40403B"/>
                </a:solidFill>
                <a:latin typeface="Geologica Light" pitchFamily="2" charset="0"/>
                <a:ea typeface="Source Sans Pro Light" panose="020B0403030403020204" charset="0"/>
                <a:cs typeface="Source Sans Pro Light" panose="020B0403030403020204" charset="0"/>
              </a:defRPr>
            </a:lvl1pPr>
          </a:lstStyle>
          <a:p>
            <a:pPr lvl="0" algn="ctr"/>
            <a:r>
              <a:rPr lang="en-US"/>
              <a:t>Occupation</a:t>
            </a:r>
          </a:p>
        </p:txBody>
      </p:sp>
      <p:sp>
        <p:nvSpPr>
          <p:cNvPr id="18" name="Text Placeholder 26">
            <a:extLst>
              <a:ext uri="{FF2B5EF4-FFF2-40B4-BE49-F238E27FC236}">
                <a16:creationId xmlns:a16="http://schemas.microsoft.com/office/drawing/2014/main" id="{C32CC28C-B4B3-DAB9-C98B-C69097DAA32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842046" y="3526990"/>
            <a:ext cx="1080000" cy="216000"/>
          </a:xfrm>
        </p:spPr>
        <p:txBody>
          <a:bodyPr vert="horz" lIns="91440" tIns="45720" rIns="91440" bIns="45720" rtlCol="0">
            <a:noAutofit/>
          </a:bodyPr>
          <a:lstStyle>
            <a:lvl1pPr algn="just">
              <a:defRPr lang="en-US" sz="1000" b="1">
                <a:solidFill>
                  <a:srgbClr val="FF0000"/>
                </a:solidFill>
                <a:latin typeface="Geologica Roman" pitchFamily="2" charset="0"/>
              </a:defRPr>
            </a:lvl1pPr>
          </a:lstStyle>
          <a:p>
            <a:pPr lvl="0" algn="ctr"/>
            <a:r>
              <a:rPr lang="en-US"/>
              <a:t>Name</a:t>
            </a:r>
          </a:p>
        </p:txBody>
      </p: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01AA43AF-980B-D1E4-5268-DB910654C5B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842046" y="3869953"/>
            <a:ext cx="1080000" cy="569741"/>
          </a:xfrm>
        </p:spPr>
        <p:txBody>
          <a:bodyPr vert="horz" lIns="36000" tIns="45720" rIns="36000" bIns="45720" rtlCol="0">
            <a:normAutofit/>
          </a:bodyPr>
          <a:lstStyle>
            <a:lvl1pPr>
              <a:defRPr lang="en-US" sz="1000" b="0" i="0">
                <a:solidFill>
                  <a:srgbClr val="40403B"/>
                </a:solidFill>
                <a:latin typeface="Geologica Light" pitchFamily="2" charset="0"/>
                <a:ea typeface="Source Sans Pro Light" panose="020B0403030403020204" charset="0"/>
                <a:cs typeface="Source Sans Pro Light" panose="020B0403030403020204" charset="0"/>
              </a:defRPr>
            </a:lvl1pPr>
          </a:lstStyle>
          <a:p>
            <a:pPr lvl="0" algn="ctr"/>
            <a:r>
              <a:rPr lang="en-US"/>
              <a:t>Occupation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EF4439BB-7801-CFC4-0884-0AB9934947C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70528" y="3526990"/>
            <a:ext cx="1080000" cy="216000"/>
          </a:xfrm>
        </p:spPr>
        <p:txBody>
          <a:bodyPr vert="horz" lIns="91440" tIns="45720" rIns="91440" bIns="45720" rtlCol="0">
            <a:noAutofit/>
          </a:bodyPr>
          <a:lstStyle>
            <a:lvl1pPr algn="just">
              <a:defRPr lang="en-US" sz="1000" b="1">
                <a:solidFill>
                  <a:srgbClr val="FF0000"/>
                </a:solidFill>
                <a:latin typeface="Geologica Roman" pitchFamily="2" charset="0"/>
              </a:defRPr>
            </a:lvl1pPr>
          </a:lstStyle>
          <a:p>
            <a:pPr lvl="0" algn="ctr"/>
            <a:r>
              <a:rPr lang="en-US"/>
              <a:t>Name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B8B48F7C-7490-3BF8-7C91-537E1C1FC37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470528" y="3869953"/>
            <a:ext cx="1080000" cy="569741"/>
          </a:xfrm>
        </p:spPr>
        <p:txBody>
          <a:bodyPr vert="horz" lIns="36000" tIns="45720" rIns="36000" bIns="45720" rtlCol="0">
            <a:normAutofit/>
          </a:bodyPr>
          <a:lstStyle>
            <a:lvl1pPr>
              <a:defRPr lang="en-US" sz="1000" b="0" i="0">
                <a:solidFill>
                  <a:srgbClr val="40403B"/>
                </a:solidFill>
                <a:latin typeface="Geologica Light" pitchFamily="2" charset="0"/>
                <a:ea typeface="Source Sans Pro Light" panose="020B0403030403020204" charset="0"/>
                <a:cs typeface="Source Sans Pro Light" panose="020B0403030403020204" charset="0"/>
              </a:defRPr>
            </a:lvl1pPr>
          </a:lstStyle>
          <a:p>
            <a:pPr lvl="0" algn="ctr"/>
            <a:r>
              <a:rPr lang="en-US"/>
              <a:t>Occupation</a:t>
            </a:r>
          </a:p>
        </p:txBody>
      </p:sp>
      <p:pic>
        <p:nvPicPr>
          <p:cNvPr id="3" name="Εικόνα 2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229D1486-39AC-5A55-B160-5B98275C061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050" y="40222"/>
            <a:ext cx="1140415" cy="867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" descr="C:\Users\user\Dropbox\ATHENA\OPEN FILES\POWERPOINT\NEW\supportive elements\ATHENA_shape-red.pngATHENA_shape-red">
            <a:extLst>
              <a:ext uri="{FF2B5EF4-FFF2-40B4-BE49-F238E27FC236}">
                <a16:creationId xmlns:a16="http://schemas.microsoft.com/office/drawing/2014/main" id="{45E37BC0-7C7F-FCEB-F157-B08CB5A030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0993" r="10993"/>
          <a:stretch>
            <a:fillRect/>
          </a:stretch>
        </p:blipFill>
        <p:spPr>
          <a:xfrm rot="5880000">
            <a:off x="1954714" y="-327127"/>
            <a:ext cx="4451350" cy="6276340"/>
          </a:xfrm>
          <a:prstGeom prst="rect">
            <a:avLst/>
          </a:prstGeom>
        </p:spPr>
      </p:pic>
      <p:sp>
        <p:nvSpPr>
          <p:cNvPr id="29" name="Rectangle 10">
            <a:extLst>
              <a:ext uri="{FF2B5EF4-FFF2-40B4-BE49-F238E27FC236}">
                <a16:creationId xmlns:a16="http://schemas.microsoft.com/office/drawing/2014/main" id="{A57E76B0-B24F-01C8-F44C-6F5DFA199D35}"/>
              </a:ext>
            </a:extLst>
          </p:cNvPr>
          <p:cNvSpPr/>
          <p:nvPr userDrawn="1"/>
        </p:nvSpPr>
        <p:spPr>
          <a:xfrm>
            <a:off x="252000" y="820637"/>
            <a:ext cx="8640000" cy="38832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Geologica" pitchFamily="2" charset="0"/>
            </a:endParaRPr>
          </a:p>
        </p:txBody>
      </p:sp>
      <p:sp>
        <p:nvSpPr>
          <p:cNvPr id="2" name="Title 2">
            <a:extLst>
              <a:ext uri="{FF2B5EF4-FFF2-40B4-BE49-F238E27FC236}">
                <a16:creationId xmlns:a16="http://schemas.microsoft.com/office/drawing/2014/main" id="{A3017B8D-E6FA-FF94-BBB0-6AA65F5036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9039" y="978605"/>
            <a:ext cx="7475462" cy="579600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sz="3200">
                <a:solidFill>
                  <a:srgbClr val="40403B"/>
                </a:solidFill>
                <a:latin typeface="Geologica Auto SemiBold" pitchFamily="2" charset="0"/>
              </a:rPr>
              <a:t>Our Agenda</a:t>
            </a:r>
          </a:p>
        </p:txBody>
      </p:sp>
      <p:sp>
        <p:nvSpPr>
          <p:cNvPr id="3" name="Text Placeholder 24">
            <a:extLst>
              <a:ext uri="{FF2B5EF4-FFF2-40B4-BE49-F238E27FC236}">
                <a16:creationId xmlns:a16="http://schemas.microsoft.com/office/drawing/2014/main" id="{92959772-25AD-3A36-78FA-DDD5014A12B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14425" y="1639960"/>
            <a:ext cx="2376000" cy="334983"/>
          </a:xfrm>
        </p:spPr>
        <p:txBody>
          <a:bodyPr>
            <a:noAutofit/>
          </a:bodyPr>
          <a:lstStyle>
            <a:lvl1pPr>
              <a:defRPr sz="900" b="1">
                <a:solidFill>
                  <a:srgbClr val="FF0000"/>
                </a:solidFill>
              </a:defRPr>
            </a:lvl1pPr>
          </a:lstStyle>
          <a:p>
            <a:endParaRPr lang="en-US">
              <a:solidFill>
                <a:srgbClr val="FF0000"/>
              </a:solidFill>
              <a:latin typeface="Geologica Light" pitchFamily="2" charset="0"/>
            </a:endParaRPr>
          </a:p>
        </p:txBody>
      </p:sp>
      <p:sp>
        <p:nvSpPr>
          <p:cNvPr id="4" name="Text Placeholder 25">
            <a:extLst>
              <a:ext uri="{FF2B5EF4-FFF2-40B4-BE49-F238E27FC236}">
                <a16:creationId xmlns:a16="http://schemas.microsoft.com/office/drawing/2014/main" id="{E22A1422-B42C-E34A-A252-52A3B545ABE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392" y="1639468"/>
            <a:ext cx="456308" cy="335539"/>
          </a:xfrm>
        </p:spPr>
        <p:txBody>
          <a:bodyPr>
            <a:noAutofit/>
          </a:bodyPr>
          <a:lstStyle>
            <a:lvl1pPr>
              <a:defRPr sz="1600" b="1"/>
            </a:lvl1pPr>
          </a:lstStyle>
          <a:p>
            <a:r>
              <a:rPr lang="en-US">
                <a:solidFill>
                  <a:srgbClr val="40403B"/>
                </a:solidFill>
                <a:latin typeface="Geologica Light" pitchFamily="2" charset="0"/>
              </a:rPr>
              <a:t>01</a:t>
            </a:r>
          </a:p>
        </p:txBody>
      </p:sp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F71876FD-7B22-AC24-2B73-B3708F79AE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82845" y="1632671"/>
            <a:ext cx="4984212" cy="335539"/>
          </a:xfrm>
        </p:spPr>
        <p:txBody>
          <a:bodyPr>
            <a:normAutofit fontScale="97500" lnSpcReduction="10000"/>
          </a:bodyPr>
          <a:lstStyle>
            <a:lvl1pPr>
              <a:defRPr sz="1050"/>
            </a:lvl1pPr>
          </a:lstStyle>
          <a:p>
            <a:endParaRPr lang="en-US">
              <a:solidFill>
                <a:srgbClr val="40403B"/>
              </a:solidFill>
              <a:latin typeface="Geologica Light" pitchFamily="2" charset="0"/>
            </a:endParaRPr>
          </a:p>
        </p:txBody>
      </p:sp>
      <p:sp>
        <p:nvSpPr>
          <p:cNvPr id="6" name="Text Placeholder 27">
            <a:extLst>
              <a:ext uri="{FF2B5EF4-FFF2-40B4-BE49-F238E27FC236}">
                <a16:creationId xmlns:a16="http://schemas.microsoft.com/office/drawing/2014/main" id="{0DD917C9-C19D-31A9-2A7B-477FD9A9C74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114425" y="2030485"/>
            <a:ext cx="2376000" cy="334983"/>
          </a:xfrm>
        </p:spPr>
        <p:txBody>
          <a:bodyPr>
            <a:normAutofit fontScale="97500" lnSpcReduction="10000"/>
          </a:bodyPr>
          <a:lstStyle>
            <a:lvl1pPr>
              <a:defRPr sz="900" b="1">
                <a:solidFill>
                  <a:srgbClr val="FF0000"/>
                </a:solidFill>
              </a:defRPr>
            </a:lvl1pPr>
          </a:lstStyle>
          <a:p>
            <a:endParaRPr lang="en-US">
              <a:solidFill>
                <a:srgbClr val="FF0000"/>
              </a:solidFill>
              <a:latin typeface="Geologica Light" pitchFamily="2" charset="0"/>
            </a:endParaRPr>
          </a:p>
        </p:txBody>
      </p:sp>
      <p:sp>
        <p:nvSpPr>
          <p:cNvPr id="8" name="Text Placeholder 28">
            <a:extLst>
              <a:ext uri="{FF2B5EF4-FFF2-40B4-BE49-F238E27FC236}">
                <a16:creationId xmlns:a16="http://schemas.microsoft.com/office/drawing/2014/main" id="{F510E1CD-5F26-4A43-F910-D8CE88CFEE2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2392" y="2029993"/>
            <a:ext cx="456308" cy="335539"/>
          </a:xfrm>
        </p:spPr>
        <p:txBody>
          <a:bodyPr>
            <a:noAutofit/>
          </a:bodyPr>
          <a:lstStyle>
            <a:lvl1pPr>
              <a:defRPr sz="1600" b="1"/>
            </a:lvl1pPr>
          </a:lstStyle>
          <a:p>
            <a:r>
              <a:rPr lang="en-US">
                <a:solidFill>
                  <a:srgbClr val="40403B"/>
                </a:solidFill>
                <a:latin typeface="Geologica Light" pitchFamily="2" charset="0"/>
              </a:rPr>
              <a:t>02</a:t>
            </a:r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ABA791BF-0B73-74F7-7971-98D83D8EB29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582845" y="2023196"/>
            <a:ext cx="4984212" cy="335539"/>
          </a:xfrm>
        </p:spPr>
        <p:txBody>
          <a:bodyPr>
            <a:normAutofit fontScale="97500" lnSpcReduction="10000"/>
          </a:bodyPr>
          <a:lstStyle>
            <a:lvl1pPr>
              <a:defRPr sz="1050"/>
            </a:lvl1pPr>
          </a:lstStyle>
          <a:p>
            <a:endParaRPr lang="en-US">
              <a:solidFill>
                <a:srgbClr val="40403B"/>
              </a:solidFill>
              <a:latin typeface="Geologica Light" pitchFamily="2" charset="0"/>
            </a:endParaRPr>
          </a:p>
        </p:txBody>
      </p:sp>
      <p:sp>
        <p:nvSpPr>
          <p:cNvPr id="11" name="Text Placeholder 30">
            <a:extLst>
              <a:ext uri="{FF2B5EF4-FFF2-40B4-BE49-F238E27FC236}">
                <a16:creationId xmlns:a16="http://schemas.microsoft.com/office/drawing/2014/main" id="{D0B68254-8579-1A6C-5E8F-719372CE048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114425" y="2421010"/>
            <a:ext cx="2376000" cy="334983"/>
          </a:xfrm>
        </p:spPr>
        <p:txBody>
          <a:bodyPr>
            <a:normAutofit fontScale="97500" lnSpcReduction="10000"/>
          </a:bodyPr>
          <a:lstStyle>
            <a:lvl1pPr>
              <a:defRPr sz="900" b="1">
                <a:solidFill>
                  <a:srgbClr val="FF0000"/>
                </a:solidFill>
              </a:defRPr>
            </a:lvl1pPr>
          </a:lstStyle>
          <a:p>
            <a:endParaRPr lang="en-US">
              <a:solidFill>
                <a:srgbClr val="FF0000"/>
              </a:solidFill>
              <a:latin typeface="Geologica Light" pitchFamily="2" charset="0"/>
            </a:endParaRPr>
          </a:p>
        </p:txBody>
      </p:sp>
      <p:sp>
        <p:nvSpPr>
          <p:cNvPr id="12" name="Text Placeholder 31">
            <a:extLst>
              <a:ext uri="{FF2B5EF4-FFF2-40B4-BE49-F238E27FC236}">
                <a16:creationId xmlns:a16="http://schemas.microsoft.com/office/drawing/2014/main" id="{CEB7215B-2C48-6958-1847-C984F86E242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72392" y="2420518"/>
            <a:ext cx="456308" cy="335539"/>
          </a:xfrm>
        </p:spPr>
        <p:txBody>
          <a:bodyPr>
            <a:normAutofit fontScale="97500" lnSpcReduction="10000"/>
          </a:bodyPr>
          <a:lstStyle>
            <a:lvl1pPr>
              <a:defRPr sz="1600" b="1"/>
            </a:lvl1pPr>
          </a:lstStyle>
          <a:p>
            <a:r>
              <a:rPr lang="en-US">
                <a:solidFill>
                  <a:srgbClr val="40403B"/>
                </a:solidFill>
                <a:latin typeface="Geologica Light" pitchFamily="2" charset="0"/>
              </a:rPr>
              <a:t>03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EC2E33B4-2315-0F13-1B77-8D6429E4BEB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582845" y="2413721"/>
            <a:ext cx="4984212" cy="335539"/>
          </a:xfrm>
        </p:spPr>
        <p:txBody>
          <a:bodyPr>
            <a:normAutofit fontScale="97500" lnSpcReduction="10000"/>
          </a:bodyPr>
          <a:lstStyle>
            <a:lvl1pPr>
              <a:defRPr sz="1050"/>
            </a:lvl1pPr>
          </a:lstStyle>
          <a:p>
            <a:endParaRPr lang="en-US">
              <a:solidFill>
                <a:srgbClr val="40403B"/>
              </a:solidFill>
              <a:latin typeface="Geologica Light" pitchFamily="2" charset="0"/>
            </a:endParaRPr>
          </a:p>
        </p:txBody>
      </p:sp>
      <p:sp>
        <p:nvSpPr>
          <p:cNvPr id="16" name="Text Placeholder 33">
            <a:extLst>
              <a:ext uri="{FF2B5EF4-FFF2-40B4-BE49-F238E27FC236}">
                <a16:creationId xmlns:a16="http://schemas.microsoft.com/office/drawing/2014/main" id="{D8FC2B81-39C9-5358-F64F-4EF232FF85F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114425" y="2811535"/>
            <a:ext cx="2376000" cy="334983"/>
          </a:xfrm>
        </p:spPr>
        <p:txBody>
          <a:bodyPr>
            <a:normAutofit fontScale="97500" lnSpcReduction="10000"/>
          </a:bodyPr>
          <a:lstStyle>
            <a:lvl1pPr>
              <a:defRPr sz="900" b="1">
                <a:solidFill>
                  <a:srgbClr val="FF0000"/>
                </a:solidFill>
              </a:defRPr>
            </a:lvl1pPr>
          </a:lstStyle>
          <a:p>
            <a:endParaRPr lang="en-US">
              <a:solidFill>
                <a:srgbClr val="FF0000"/>
              </a:solidFill>
              <a:latin typeface="Geologica Light" pitchFamily="2" charset="0"/>
            </a:endParaRPr>
          </a:p>
        </p:txBody>
      </p:sp>
      <p:sp>
        <p:nvSpPr>
          <p:cNvPr id="17" name="Text Placeholder 34">
            <a:extLst>
              <a:ext uri="{FF2B5EF4-FFF2-40B4-BE49-F238E27FC236}">
                <a16:creationId xmlns:a16="http://schemas.microsoft.com/office/drawing/2014/main" id="{90C72EE8-790C-B5D8-60F8-9866D6194F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72392" y="2811043"/>
            <a:ext cx="456308" cy="335539"/>
          </a:xfrm>
        </p:spPr>
        <p:txBody>
          <a:bodyPr>
            <a:normAutofit fontScale="97500" lnSpcReduction="10000"/>
          </a:bodyPr>
          <a:lstStyle>
            <a:lvl1pPr>
              <a:defRPr sz="1600" b="1"/>
            </a:lvl1pPr>
          </a:lstStyle>
          <a:p>
            <a:r>
              <a:rPr lang="en-US">
                <a:solidFill>
                  <a:srgbClr val="40403B"/>
                </a:solidFill>
                <a:latin typeface="Geologica Light" pitchFamily="2" charset="0"/>
              </a:rPr>
              <a:t>04</a:t>
            </a:r>
          </a:p>
        </p:txBody>
      </p:sp>
      <p:sp>
        <p:nvSpPr>
          <p:cNvPr id="18" name="Text Placeholder 35">
            <a:extLst>
              <a:ext uri="{FF2B5EF4-FFF2-40B4-BE49-F238E27FC236}">
                <a16:creationId xmlns:a16="http://schemas.microsoft.com/office/drawing/2014/main" id="{792D2FDB-8557-66DA-2172-FDE8E86AD5B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582845" y="2804244"/>
            <a:ext cx="4984212" cy="335539"/>
          </a:xfrm>
        </p:spPr>
        <p:txBody>
          <a:bodyPr>
            <a:normAutofit fontScale="97500" lnSpcReduction="10000"/>
          </a:bodyPr>
          <a:lstStyle>
            <a:lvl1pPr>
              <a:defRPr sz="1050"/>
            </a:lvl1pPr>
          </a:lstStyle>
          <a:p>
            <a:endParaRPr lang="en-US">
              <a:solidFill>
                <a:srgbClr val="40403B"/>
              </a:solidFill>
              <a:latin typeface="Geologica Light" pitchFamily="2" charset="0"/>
            </a:endParaRPr>
          </a:p>
        </p:txBody>
      </p:sp>
      <p:sp>
        <p:nvSpPr>
          <p:cNvPr id="19" name="Text Placeholder 36">
            <a:extLst>
              <a:ext uri="{FF2B5EF4-FFF2-40B4-BE49-F238E27FC236}">
                <a16:creationId xmlns:a16="http://schemas.microsoft.com/office/drawing/2014/main" id="{8238876D-3877-4ECB-C378-0C4AB516354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114425" y="3202060"/>
            <a:ext cx="2376000" cy="334983"/>
          </a:xfrm>
        </p:spPr>
        <p:txBody>
          <a:bodyPr>
            <a:normAutofit fontScale="97500" lnSpcReduction="10000"/>
          </a:bodyPr>
          <a:lstStyle>
            <a:lvl1pPr>
              <a:defRPr sz="900" b="1">
                <a:solidFill>
                  <a:srgbClr val="FF0000"/>
                </a:solidFill>
              </a:defRPr>
            </a:lvl1pPr>
          </a:lstStyle>
          <a:p>
            <a:endParaRPr lang="en-US">
              <a:solidFill>
                <a:srgbClr val="FF0000"/>
              </a:solidFill>
              <a:latin typeface="Geologica Light" pitchFamily="2" charset="0"/>
            </a:endParaRPr>
          </a:p>
        </p:txBody>
      </p:sp>
      <p:sp>
        <p:nvSpPr>
          <p:cNvPr id="20" name="Text Placeholder 37">
            <a:extLst>
              <a:ext uri="{FF2B5EF4-FFF2-40B4-BE49-F238E27FC236}">
                <a16:creationId xmlns:a16="http://schemas.microsoft.com/office/drawing/2014/main" id="{5A66C53E-17B1-F8BC-3EA7-E2CDD0890BD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72392" y="3201568"/>
            <a:ext cx="456308" cy="335539"/>
          </a:xfrm>
        </p:spPr>
        <p:txBody>
          <a:bodyPr>
            <a:normAutofit fontScale="97500" lnSpcReduction="10000"/>
          </a:bodyPr>
          <a:lstStyle>
            <a:lvl1pPr>
              <a:defRPr sz="1600" b="1"/>
            </a:lvl1pPr>
          </a:lstStyle>
          <a:p>
            <a:r>
              <a:rPr lang="en-US">
                <a:solidFill>
                  <a:srgbClr val="40403B"/>
                </a:solidFill>
                <a:latin typeface="Geologica Light" pitchFamily="2" charset="0"/>
              </a:rPr>
              <a:t>05</a:t>
            </a:r>
          </a:p>
        </p:txBody>
      </p:sp>
      <p:sp>
        <p:nvSpPr>
          <p:cNvPr id="21" name="Text Placeholder 38">
            <a:extLst>
              <a:ext uri="{FF2B5EF4-FFF2-40B4-BE49-F238E27FC236}">
                <a16:creationId xmlns:a16="http://schemas.microsoft.com/office/drawing/2014/main" id="{454C1DB4-5993-FE92-AA75-F07919034F14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582845" y="3194771"/>
            <a:ext cx="4984212" cy="335539"/>
          </a:xfrm>
        </p:spPr>
        <p:txBody>
          <a:bodyPr>
            <a:normAutofit fontScale="97500" lnSpcReduction="10000"/>
          </a:bodyPr>
          <a:lstStyle>
            <a:lvl1pPr>
              <a:defRPr sz="1050"/>
            </a:lvl1pPr>
          </a:lstStyle>
          <a:p>
            <a:endParaRPr lang="en-US">
              <a:solidFill>
                <a:srgbClr val="40403B"/>
              </a:solidFill>
              <a:latin typeface="Geologica Light" pitchFamily="2" charset="0"/>
            </a:endParaRPr>
          </a:p>
        </p:txBody>
      </p:sp>
      <p:sp>
        <p:nvSpPr>
          <p:cNvPr id="22" name="Text Placeholder 39">
            <a:extLst>
              <a:ext uri="{FF2B5EF4-FFF2-40B4-BE49-F238E27FC236}">
                <a16:creationId xmlns:a16="http://schemas.microsoft.com/office/drawing/2014/main" id="{DB1FF82A-C69E-37BB-AF9E-BFB3AC7C631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114425" y="3592585"/>
            <a:ext cx="2376000" cy="334983"/>
          </a:xfrm>
        </p:spPr>
        <p:txBody>
          <a:bodyPr>
            <a:normAutofit fontScale="97500" lnSpcReduction="10000"/>
          </a:bodyPr>
          <a:lstStyle>
            <a:lvl1pPr>
              <a:defRPr sz="900" b="1">
                <a:solidFill>
                  <a:srgbClr val="FF0000"/>
                </a:solidFill>
              </a:defRPr>
            </a:lvl1pPr>
          </a:lstStyle>
          <a:p>
            <a:endParaRPr lang="en-US">
              <a:solidFill>
                <a:srgbClr val="FF0000"/>
              </a:solidFill>
              <a:latin typeface="Geologica Light" pitchFamily="2" charset="0"/>
            </a:endParaRPr>
          </a:p>
        </p:txBody>
      </p:sp>
      <p:sp>
        <p:nvSpPr>
          <p:cNvPr id="23" name="Text Placeholder 40">
            <a:extLst>
              <a:ext uri="{FF2B5EF4-FFF2-40B4-BE49-F238E27FC236}">
                <a16:creationId xmlns:a16="http://schemas.microsoft.com/office/drawing/2014/main" id="{19C59DF3-A5A6-C216-58C8-B0EEA8D04ED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72392" y="3592093"/>
            <a:ext cx="456308" cy="335539"/>
          </a:xfrm>
        </p:spPr>
        <p:txBody>
          <a:bodyPr>
            <a:normAutofit fontScale="97500" lnSpcReduction="10000"/>
          </a:bodyPr>
          <a:lstStyle>
            <a:lvl1pPr>
              <a:defRPr sz="1600" b="1"/>
            </a:lvl1pPr>
          </a:lstStyle>
          <a:p>
            <a:r>
              <a:rPr lang="en-US">
                <a:solidFill>
                  <a:srgbClr val="40403B"/>
                </a:solidFill>
                <a:latin typeface="Geologica Light" pitchFamily="2" charset="0"/>
              </a:rPr>
              <a:t>06</a:t>
            </a:r>
          </a:p>
        </p:txBody>
      </p:sp>
      <p:sp>
        <p:nvSpPr>
          <p:cNvPr id="24" name="Text Placeholder 41">
            <a:extLst>
              <a:ext uri="{FF2B5EF4-FFF2-40B4-BE49-F238E27FC236}">
                <a16:creationId xmlns:a16="http://schemas.microsoft.com/office/drawing/2014/main" id="{06633A18-9B08-2BFC-B3C0-33C35408B56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3582845" y="3585296"/>
            <a:ext cx="4984212" cy="335539"/>
          </a:xfrm>
        </p:spPr>
        <p:txBody>
          <a:bodyPr>
            <a:normAutofit fontScale="97500" lnSpcReduction="10000"/>
          </a:bodyPr>
          <a:lstStyle>
            <a:lvl1pPr>
              <a:defRPr sz="1050"/>
            </a:lvl1pPr>
          </a:lstStyle>
          <a:p>
            <a:endParaRPr lang="en-US">
              <a:solidFill>
                <a:srgbClr val="40403B"/>
              </a:solidFill>
              <a:latin typeface="Geologica Light" pitchFamily="2" charset="0"/>
            </a:endParaRPr>
          </a:p>
        </p:txBody>
      </p:sp>
      <p:pic>
        <p:nvPicPr>
          <p:cNvPr id="26" name="Γραφικό 2">
            <a:extLst>
              <a:ext uri="{FF2B5EF4-FFF2-40B4-BE49-F238E27FC236}">
                <a16:creationId xmlns:a16="http://schemas.microsoft.com/office/drawing/2014/main" id="{DF3D154A-1687-A7B6-626C-20834E56E3A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pic>
        <p:nvPicPr>
          <p:cNvPr id="14" name="Εικόνα 13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BC349268-D7E1-36C5-742A-D71E896943E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050" y="40222"/>
            <a:ext cx="1140415" cy="8676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0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2404A83-3F94-0FE8-3B04-DA62C88D8C22}"/>
              </a:ext>
            </a:extLst>
          </p:cNvPr>
          <p:cNvSpPr txBox="1"/>
          <p:nvPr userDrawn="1"/>
        </p:nvSpPr>
        <p:spPr>
          <a:xfrm>
            <a:off x="540034" y="450688"/>
            <a:ext cx="5506761" cy="347702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>
              <a:solidFill>
                <a:srgbClr val="40403B"/>
              </a:solidFill>
              <a:latin typeface="Geologica Auto SemiBold" pitchFamily="2" charset="0"/>
            </a:endParaRPr>
          </a:p>
        </p:txBody>
      </p:sp>
      <p:pic>
        <p:nvPicPr>
          <p:cNvPr id="8" name="Γραφικό 2">
            <a:extLst>
              <a:ext uri="{FF2B5EF4-FFF2-40B4-BE49-F238E27FC236}">
                <a16:creationId xmlns:a16="http://schemas.microsoft.com/office/drawing/2014/main" id="{12D18491-85B0-08D7-00CF-31C4D1ACAEB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A81CAD50-B64A-DE19-9E51-134F4CEDDC0F}"/>
              </a:ext>
            </a:extLst>
          </p:cNvPr>
          <p:cNvSpPr txBox="1"/>
          <p:nvPr userDrawn="1"/>
        </p:nvSpPr>
        <p:spPr>
          <a:xfrm>
            <a:off x="473971" y="437504"/>
            <a:ext cx="7475462" cy="5796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>
                <a:solidFill>
                  <a:srgbClr val="40403B"/>
                </a:solidFill>
                <a:latin typeface="Geologica Auto SemiBold" pitchFamily="2" charset="0"/>
              </a:rPr>
              <a:t>Chart title</a:t>
            </a:r>
          </a:p>
        </p:txBody>
      </p:sp>
      <p:sp>
        <p:nvSpPr>
          <p:cNvPr id="4" name="Text Placeholder 26">
            <a:extLst>
              <a:ext uri="{FF2B5EF4-FFF2-40B4-BE49-F238E27FC236}">
                <a16:creationId xmlns:a16="http://schemas.microsoft.com/office/drawing/2014/main" id="{86C333DB-1D4D-215B-F4F0-C85E153B2D9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572000" y="2084985"/>
            <a:ext cx="1073860" cy="264303"/>
          </a:xfrm>
          <a:noFill/>
        </p:spPr>
        <p:txBody>
          <a:bodyPr wrap="square" rtlCol="0">
            <a:spAutoFit/>
          </a:bodyPr>
          <a:lstStyle>
            <a:lvl1pPr>
              <a:defRPr lang="en-US" sz="1500">
                <a:solidFill>
                  <a:srgbClr val="FF0000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 defTabSz="457200">
              <a:lnSpc>
                <a:spcPct val="70000"/>
              </a:lnSpc>
              <a:spcBef>
                <a:spcPts val="750"/>
              </a:spcBef>
            </a:pPr>
            <a:r>
              <a:rPr lang="en-US"/>
              <a:t>Subtitle</a:t>
            </a:r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6A769AC4-5322-1202-1689-DC18802C601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72000" y="2443973"/>
            <a:ext cx="2014162" cy="576000"/>
          </a:xfrm>
        </p:spPr>
        <p:txBody>
          <a:bodyPr>
            <a:noAutofit/>
          </a:bodyPr>
          <a:lstStyle>
            <a:lvl1pPr>
              <a:defRPr lang="en-US" sz="120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>
              <a:lnSpc>
                <a:spcPct val="90000"/>
              </a:lnSpc>
              <a:buFont typeface="Arial" panose="020B0604020202020204" pitchFamily="34" charset="0"/>
            </a:pPr>
            <a:r>
              <a:rPr lang="en-US"/>
              <a:t>Add short description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0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EE7E0E36-C5EB-424C-AC8C-D61E816DD6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426" y="3457141"/>
            <a:ext cx="2281031" cy="1735353"/>
          </a:xfrm>
          <a:prstGeom prst="rect">
            <a:avLst/>
          </a:prstGeom>
        </p:spPr>
      </p:pic>
      <p:pic>
        <p:nvPicPr>
          <p:cNvPr id="14" name="Γραφικό 2">
            <a:extLst>
              <a:ext uri="{FF2B5EF4-FFF2-40B4-BE49-F238E27FC236}">
                <a16:creationId xmlns:a16="http://schemas.microsoft.com/office/drawing/2014/main" id="{F6D15BCB-D7A0-F72C-1322-6C13F038B93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6" name="Title 2">
            <a:extLst>
              <a:ext uri="{FF2B5EF4-FFF2-40B4-BE49-F238E27FC236}">
                <a16:creationId xmlns:a16="http://schemas.microsoft.com/office/drawing/2014/main" id="{ED667C89-081B-B801-E6F5-5319AC8285BF}"/>
              </a:ext>
            </a:extLst>
          </p:cNvPr>
          <p:cNvSpPr txBox="1"/>
          <p:nvPr userDrawn="1"/>
        </p:nvSpPr>
        <p:spPr>
          <a:xfrm>
            <a:off x="473971" y="437504"/>
            <a:ext cx="7475462" cy="5796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>
                <a:solidFill>
                  <a:srgbClr val="40403B"/>
                </a:solidFill>
                <a:latin typeface="Geologica Auto SemiBold" pitchFamily="2" charset="0"/>
              </a:rPr>
              <a:t>Chart title</a:t>
            </a:r>
          </a:p>
        </p:txBody>
      </p:sp>
      <p:sp>
        <p:nvSpPr>
          <p:cNvPr id="2" name="Text Placeholder 26">
            <a:extLst>
              <a:ext uri="{FF2B5EF4-FFF2-40B4-BE49-F238E27FC236}">
                <a16:creationId xmlns:a16="http://schemas.microsoft.com/office/drawing/2014/main" id="{9699B244-8DBD-ACED-1E72-D75C80A34E8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12227" y="3612523"/>
            <a:ext cx="1073860" cy="264303"/>
          </a:xfrm>
          <a:noFill/>
        </p:spPr>
        <p:txBody>
          <a:bodyPr wrap="square" rtlCol="0">
            <a:spAutoFit/>
          </a:bodyPr>
          <a:lstStyle>
            <a:lvl1pPr>
              <a:defRPr lang="en-US" sz="1500">
                <a:solidFill>
                  <a:srgbClr val="FF0000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 defTabSz="457200">
              <a:lnSpc>
                <a:spcPct val="70000"/>
              </a:lnSpc>
              <a:spcBef>
                <a:spcPts val="750"/>
              </a:spcBef>
            </a:pPr>
            <a:r>
              <a:rPr lang="en-US"/>
              <a:t>Subtitle</a:t>
            </a:r>
          </a:p>
        </p:txBody>
      </p:sp>
      <p:sp>
        <p:nvSpPr>
          <p:cNvPr id="10" name="Text Placeholder 26">
            <a:extLst>
              <a:ext uri="{FF2B5EF4-FFF2-40B4-BE49-F238E27FC236}">
                <a16:creationId xmlns:a16="http://schemas.microsoft.com/office/drawing/2014/main" id="{A9495B03-6D03-F6E8-2742-8F2E6C9E076F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12226" y="3971511"/>
            <a:ext cx="4418135" cy="576000"/>
          </a:xfrm>
        </p:spPr>
        <p:txBody>
          <a:bodyPr>
            <a:noAutofit/>
          </a:bodyPr>
          <a:lstStyle>
            <a:lvl1pPr>
              <a:defRPr lang="en-US" sz="120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>
              <a:lnSpc>
                <a:spcPct val="90000"/>
              </a:lnSpc>
              <a:buFont typeface="Arial" panose="020B0604020202020204" pitchFamily="34" charset="0"/>
            </a:pPr>
            <a:r>
              <a:rPr lang="en-US"/>
              <a:t>Add short description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ta Display 01">
    <p:bg>
      <p:bgPr>
        <a:solidFill>
          <a:schemeClr val="bg2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Γραφικό 2">
            <a:extLst>
              <a:ext uri="{FF2B5EF4-FFF2-40B4-BE49-F238E27FC236}">
                <a16:creationId xmlns:a16="http://schemas.microsoft.com/office/drawing/2014/main" id="{3BAE6A24-9870-D3D6-8640-0E493F6CEE4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A8D59EE1-120E-413D-9827-72F9A5E38AB6}"/>
              </a:ext>
            </a:extLst>
          </p:cNvPr>
          <p:cNvSpPr txBox="1"/>
          <p:nvPr userDrawn="1"/>
        </p:nvSpPr>
        <p:spPr>
          <a:xfrm>
            <a:off x="473971" y="437504"/>
            <a:ext cx="7475462" cy="5796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>
                <a:solidFill>
                  <a:srgbClr val="40403B"/>
                </a:solidFill>
                <a:latin typeface="Geologica Auto SemiBold" pitchFamily="2" charset="0"/>
              </a:rPr>
              <a:t>Chart title</a:t>
            </a:r>
          </a:p>
        </p:txBody>
      </p:sp>
      <p:sp>
        <p:nvSpPr>
          <p:cNvPr id="2" name="Text Placeholder 26">
            <a:extLst>
              <a:ext uri="{FF2B5EF4-FFF2-40B4-BE49-F238E27FC236}">
                <a16:creationId xmlns:a16="http://schemas.microsoft.com/office/drawing/2014/main" id="{A9AC4559-9B6E-4FAD-B97D-70345F96E4C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572000" y="2084985"/>
            <a:ext cx="1434424" cy="264303"/>
          </a:xfrm>
          <a:noFill/>
        </p:spPr>
        <p:txBody>
          <a:bodyPr wrap="square" rtlCol="0">
            <a:spAutoFit/>
          </a:bodyPr>
          <a:lstStyle>
            <a:lvl1pPr>
              <a:defRPr lang="en-US" sz="1500">
                <a:solidFill>
                  <a:srgbClr val="FF0000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 defTabSz="457200">
              <a:lnSpc>
                <a:spcPct val="70000"/>
              </a:lnSpc>
              <a:spcBef>
                <a:spcPts val="750"/>
              </a:spcBef>
            </a:pPr>
            <a:r>
              <a:rPr lang="en-US"/>
              <a:t>Subtitle</a:t>
            </a:r>
          </a:p>
        </p:txBody>
      </p:sp>
      <p:sp>
        <p:nvSpPr>
          <p:cNvPr id="4" name="Text Placeholder 26">
            <a:extLst>
              <a:ext uri="{FF2B5EF4-FFF2-40B4-BE49-F238E27FC236}">
                <a16:creationId xmlns:a16="http://schemas.microsoft.com/office/drawing/2014/main" id="{AE22BDC7-3CFF-AB25-78E8-2DF516963C7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72000" y="2443972"/>
            <a:ext cx="2690446" cy="2227087"/>
          </a:xfrm>
        </p:spPr>
        <p:txBody>
          <a:bodyPr>
            <a:noAutofit/>
          </a:bodyPr>
          <a:lstStyle>
            <a:lvl1pPr>
              <a:defRPr lang="en-US" sz="120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>
              <a:lnSpc>
                <a:spcPct val="90000"/>
              </a:lnSpc>
              <a:buFont typeface="Arial" panose="020B0604020202020204" pitchFamily="34" charset="0"/>
            </a:pPr>
            <a:r>
              <a:rPr lang="en-US"/>
              <a:t>Add short description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Προσαρμοσμένη διάταξ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Εικόνα 7">
            <a:extLst>
              <a:ext uri="{FF2B5EF4-FFF2-40B4-BE49-F238E27FC236}">
                <a16:creationId xmlns:a16="http://schemas.microsoft.com/office/drawing/2014/main" id="{65792F02-C7FB-1EFA-730C-24CFA02F93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038350"/>
            <a:ext cx="9144000" cy="1066800"/>
          </a:xfrm>
          <a:prstGeom prst="rect">
            <a:avLst/>
          </a:prstGeom>
        </p:spPr>
      </p:pic>
      <p:pic>
        <p:nvPicPr>
          <p:cNvPr id="5" name="Εικόνα 4">
            <a:extLst>
              <a:ext uri="{FF2B5EF4-FFF2-40B4-BE49-F238E27FC236}">
                <a16:creationId xmlns:a16="http://schemas.microsoft.com/office/drawing/2014/main" id="{35E4F3AB-65A0-01C6-86DE-B84F7359A34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3E23BDF-2B5C-9657-9DD4-8C6306119A5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75114" y="2171323"/>
            <a:ext cx="4593770" cy="800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2525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ta Display 01">
    <p:bg>
      <p:bgPr>
        <a:solidFill>
          <a:schemeClr val="bg2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Εικόνα 3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6CB54CD5-798E-3C76-44C6-DCCAC092CD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434" y="3262494"/>
            <a:ext cx="2281031" cy="173535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2E0EB30-18A0-CA0E-E09B-EBED9CE71B8B}"/>
              </a:ext>
            </a:extLst>
          </p:cNvPr>
          <p:cNvSpPr txBox="1"/>
          <p:nvPr userDrawn="1"/>
        </p:nvSpPr>
        <p:spPr>
          <a:xfrm>
            <a:off x="4018694" y="2080587"/>
            <a:ext cx="966701" cy="264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  <a:spcBef>
                <a:spcPts val="750"/>
              </a:spcBef>
            </a:pPr>
            <a:r>
              <a:rPr lang="en-US" sz="1500">
                <a:solidFill>
                  <a:srgbClr val="FF0000"/>
                </a:solidFill>
                <a:latin typeface="Geologica Roman" pitchFamily="2" charset="0"/>
              </a:rPr>
              <a:t>Subtitle</a:t>
            </a:r>
            <a:endParaRPr lang="el-GR" sz="1500">
              <a:solidFill>
                <a:srgbClr val="FF0000"/>
              </a:solidFill>
              <a:latin typeface="Geologica Roman" pitchFamily="2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13A0F27-B3FD-E6AE-FBAA-745128408B27}"/>
              </a:ext>
            </a:extLst>
          </p:cNvPr>
          <p:cNvSpPr txBox="1"/>
          <p:nvPr userDrawn="1"/>
        </p:nvSpPr>
        <p:spPr>
          <a:xfrm>
            <a:off x="4018694" y="2509371"/>
            <a:ext cx="2850022" cy="155720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>
                <a:solidFill>
                  <a:srgbClr val="40403B"/>
                </a:solidFill>
                <a:latin typeface="Geologica Light" pitchFamily="2" charset="0"/>
              </a:rPr>
              <a:t>Short Description</a:t>
            </a:r>
          </a:p>
        </p:txBody>
      </p:sp>
      <p:graphicFrame>
        <p:nvGraphicFramePr>
          <p:cNvPr id="8" name="Chart Placeholder 13">
            <a:extLst>
              <a:ext uri="{FF2B5EF4-FFF2-40B4-BE49-F238E27FC236}">
                <a16:creationId xmlns:a16="http://schemas.microsoft.com/office/drawing/2014/main" id="{5EF17138-7FEF-CFBA-FFBF-C4F396DF79C5}"/>
              </a:ext>
            </a:extLst>
          </p:cNvPr>
          <p:cNvGraphicFramePr/>
          <p:nvPr userDrawn="1"/>
        </p:nvGraphicFramePr>
        <p:xfrm>
          <a:off x="611051" y="1337021"/>
          <a:ext cx="2944812" cy="2944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Γραφικό 2">
            <a:extLst>
              <a:ext uri="{FF2B5EF4-FFF2-40B4-BE49-F238E27FC236}">
                <a16:creationId xmlns:a16="http://schemas.microsoft.com/office/drawing/2014/main" id="{FBDFD841-D5C2-8A27-9B46-733F2A9EFE6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CF6DA7C8-4E74-924C-18DF-F426D5165616}"/>
              </a:ext>
            </a:extLst>
          </p:cNvPr>
          <p:cNvSpPr txBox="1"/>
          <p:nvPr userDrawn="1"/>
        </p:nvSpPr>
        <p:spPr>
          <a:xfrm>
            <a:off x="473971" y="437504"/>
            <a:ext cx="7475462" cy="5796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>
                <a:solidFill>
                  <a:srgbClr val="40403B"/>
                </a:solidFill>
                <a:latin typeface="Geologica Auto SemiBold" pitchFamily="2" charset="0"/>
              </a:rPr>
              <a:t>Chart title</a:t>
            </a:r>
          </a:p>
        </p:txBody>
      </p:sp>
    </p:spTree>
    <p:extLst>
      <p:ext uri="{BB962C8B-B14F-4D97-AF65-F5344CB8AC3E}">
        <p14:creationId xmlns:p14="http://schemas.microsoft.com/office/powerpoint/2010/main" val="277337549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Detail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252000" y="807750"/>
            <a:ext cx="8640000" cy="35280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Geologica" pitchFamily="2" charset="0"/>
            </a:endParaRP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589039" y="978605"/>
            <a:ext cx="7475462" cy="5796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US"/>
              <a:t>Contact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2392" y="378018"/>
            <a:ext cx="1076960" cy="538480"/>
          </a:xfrm>
          <a:prstGeom prst="rect">
            <a:avLst/>
          </a:prstGeom>
        </p:spPr>
      </p:pic>
      <p:sp>
        <p:nvSpPr>
          <p:cNvPr id="31" name="Text Placeholder 26"/>
          <p:cNvSpPr>
            <a:spLocks noGrp="1"/>
          </p:cNvSpPr>
          <p:nvPr>
            <p:ph type="body" sz="quarter" idx="15" hasCustomPrompt="1"/>
          </p:nvPr>
        </p:nvSpPr>
        <p:spPr>
          <a:xfrm>
            <a:off x="581543" y="1972485"/>
            <a:ext cx="1008000" cy="360000"/>
          </a:xfrm>
        </p:spPr>
        <p:txBody>
          <a:bodyPr vert="horz" lIns="91440" tIns="45720" rIns="91440" bIns="45720" rtlCol="0">
            <a:normAutofit fontScale="85000" lnSpcReduction="10000"/>
          </a:bodyPr>
          <a:lstStyle>
            <a:lvl1pPr>
              <a:defRPr lang="en-US" sz="1800" b="1">
                <a:solidFill>
                  <a:srgbClr val="FF0000"/>
                </a:solidFill>
                <a:latin typeface="Geologica Roman" pitchFamily="2" charset="0"/>
              </a:defRPr>
            </a:lvl1pPr>
          </a:lstStyle>
          <a:p>
            <a:pPr lvl="0" algn="r"/>
            <a:r>
              <a:rPr lang="en-US"/>
              <a:t>Address</a:t>
            </a:r>
          </a:p>
        </p:txBody>
      </p:sp>
      <p:sp>
        <p:nvSpPr>
          <p:cNvPr id="34" name="Text Placeholder 26"/>
          <p:cNvSpPr>
            <a:spLocks noGrp="1"/>
          </p:cNvSpPr>
          <p:nvPr>
            <p:ph type="body" sz="quarter" idx="17" hasCustomPrompt="1"/>
          </p:nvPr>
        </p:nvSpPr>
        <p:spPr>
          <a:xfrm>
            <a:off x="1657197" y="1971989"/>
            <a:ext cx="2764904" cy="74697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lang="is-IS" sz="1600" b="0" i="0" kern="1200" baseline="0" dirty="0">
                <a:solidFill>
                  <a:srgbClr val="40403B"/>
                </a:solidFill>
                <a:latin typeface="Geologica Light" pitchFamily="2" charset="0"/>
                <a:ea typeface="Geologica Light" pitchFamily="2" charset="0"/>
                <a:cs typeface="Geologica Light" pitchFamily="2" charset="0"/>
              </a:defRPr>
            </a:lvl1pPr>
          </a:lstStyle>
          <a:p>
            <a:pPr lvl="0"/>
            <a:r>
              <a:rPr lang="is-IS">
                <a:solidFill>
                  <a:srgbClr val="536B8E"/>
                </a:solidFill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rPr>
              <a:t>Artemidos 6 &amp; Epidavrou </a:t>
            </a:r>
          </a:p>
          <a:p>
            <a:pPr lvl="0"/>
            <a:r>
              <a:rPr lang="is-IS">
                <a:solidFill>
                  <a:srgbClr val="536B8E"/>
                </a:solidFill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rPr>
              <a:t>15125, Marousi, Greece</a:t>
            </a:r>
          </a:p>
        </p:txBody>
      </p:sp>
      <p:sp>
        <p:nvSpPr>
          <p:cNvPr id="39" name="Text Placeholder 26"/>
          <p:cNvSpPr>
            <a:spLocks noGrp="1"/>
          </p:cNvSpPr>
          <p:nvPr>
            <p:ph type="body" sz="quarter" idx="19" hasCustomPrompt="1"/>
          </p:nvPr>
        </p:nvSpPr>
        <p:spPr>
          <a:xfrm>
            <a:off x="581543" y="2753535"/>
            <a:ext cx="1008000" cy="360000"/>
          </a:xfrm>
        </p:spPr>
        <p:txBody>
          <a:bodyPr>
            <a:normAutofit/>
          </a:bodyPr>
          <a:lstStyle>
            <a:lvl1pPr marL="0" indent="0" algn="r" defTabSz="914400" rtl="0" eaLnBrk="1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lang="en-US" sz="1800" b="1" kern="1200" baseline="0" dirty="0">
                <a:solidFill>
                  <a:srgbClr val="FF0000"/>
                </a:solidFill>
                <a:latin typeface="Geologica Roman" pitchFamily="2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pPr lvl="0"/>
            <a:r>
              <a:rPr lang="en-US"/>
              <a:t>Tel</a:t>
            </a:r>
          </a:p>
        </p:txBody>
      </p:sp>
      <p:sp>
        <p:nvSpPr>
          <p:cNvPr id="44" name="Text Placeholder 26"/>
          <p:cNvSpPr>
            <a:spLocks noGrp="1"/>
          </p:cNvSpPr>
          <p:nvPr>
            <p:ph type="body" sz="quarter" idx="22" hasCustomPrompt="1"/>
          </p:nvPr>
        </p:nvSpPr>
        <p:spPr>
          <a:xfrm>
            <a:off x="581543" y="3144060"/>
            <a:ext cx="1008000" cy="360000"/>
          </a:xfrm>
        </p:spPr>
        <p:txBody>
          <a:bodyPr>
            <a:normAutofit/>
          </a:bodyPr>
          <a:lstStyle>
            <a:lvl1pPr marL="0" indent="0" algn="r">
              <a:buNone/>
              <a:defRPr lang="en-US" sz="1800" b="1" kern="1200" baseline="0" dirty="0">
                <a:solidFill>
                  <a:srgbClr val="FF0000"/>
                </a:solidFill>
                <a:latin typeface="Geologica Roman" pitchFamily="2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pPr lvl="0"/>
            <a:r>
              <a:rPr lang="en-US"/>
              <a:t>Fax</a:t>
            </a:r>
          </a:p>
        </p:txBody>
      </p:sp>
      <p:sp>
        <p:nvSpPr>
          <p:cNvPr id="48" name="Text Placeholder 26"/>
          <p:cNvSpPr>
            <a:spLocks noGrp="1"/>
          </p:cNvSpPr>
          <p:nvPr>
            <p:ph type="body" sz="quarter" idx="23" hasCustomPrompt="1"/>
          </p:nvPr>
        </p:nvSpPr>
        <p:spPr>
          <a:xfrm>
            <a:off x="1657197" y="2753042"/>
            <a:ext cx="2764904" cy="360000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 baseline="0">
                <a:solidFill>
                  <a:schemeClr val="tx2"/>
                </a:solidFill>
                <a:latin typeface="Source Sans Pro Light" panose="020B0403030403020204" charset="0"/>
                <a:ea typeface="Source Sans Pro Light" panose="020B0403030403020204" charset="0"/>
                <a:cs typeface="Source Sans Pro Light" panose="020B0403030403020204" charset="0"/>
              </a:defRPr>
            </a:lvl1pPr>
          </a:lstStyle>
          <a:p>
            <a:r>
              <a:rPr lang="is-IS">
                <a:solidFill>
                  <a:srgbClr val="536B8E"/>
                </a:solidFill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rPr>
              <a:t>+30 210 6875300</a:t>
            </a:r>
          </a:p>
        </p:txBody>
      </p:sp>
      <p:sp>
        <p:nvSpPr>
          <p:cNvPr id="49" name="Text Placeholder 26"/>
          <p:cNvSpPr>
            <a:spLocks noGrp="1"/>
          </p:cNvSpPr>
          <p:nvPr>
            <p:ph type="body" sz="quarter" idx="25" hasCustomPrompt="1"/>
          </p:nvPr>
        </p:nvSpPr>
        <p:spPr>
          <a:xfrm>
            <a:off x="581543" y="3534585"/>
            <a:ext cx="1008000" cy="360000"/>
          </a:xfrm>
        </p:spPr>
        <p:txBody>
          <a:bodyPr>
            <a:normAutofit/>
          </a:bodyPr>
          <a:lstStyle>
            <a:lvl1pPr marL="0" indent="0" algn="r">
              <a:buNone/>
              <a:defRPr lang="en-US" sz="1800" b="1" kern="1200" baseline="0" dirty="0">
                <a:solidFill>
                  <a:srgbClr val="FF0000"/>
                </a:solidFill>
                <a:latin typeface="Geologica Roman" pitchFamily="2" charset="0"/>
                <a:ea typeface="Source Sans Pro" panose="020B0503030403020204" charset="0"/>
                <a:cs typeface="Source Sans Pro" panose="020B0503030403020204" charset="0"/>
              </a:defRPr>
            </a:lvl1pPr>
          </a:lstStyle>
          <a:p>
            <a:pPr lvl="0"/>
            <a:r>
              <a:rPr lang="en-US"/>
              <a:t>Email</a:t>
            </a:r>
          </a:p>
        </p:txBody>
      </p:sp>
      <p:sp>
        <p:nvSpPr>
          <p:cNvPr id="50" name="Text Placeholder 26"/>
          <p:cNvSpPr>
            <a:spLocks noGrp="1"/>
          </p:cNvSpPr>
          <p:nvPr>
            <p:ph type="body" sz="quarter" idx="26" hasCustomPrompt="1"/>
          </p:nvPr>
        </p:nvSpPr>
        <p:spPr>
          <a:xfrm>
            <a:off x="1657197" y="3143567"/>
            <a:ext cx="2764904" cy="360000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Tx/>
              <a:buSzTx/>
              <a:buFont typeface="Franklin Gothic Book" panose="020B0503020102020204" pitchFamily="34" charset="0"/>
              <a:buNone/>
              <a:defRPr sz="1800" b="0" i="0" baseline="0">
                <a:solidFill>
                  <a:schemeClr val="tx2"/>
                </a:solidFill>
                <a:latin typeface="Source Sans Pro Light" panose="020B0403030403020204" charset="0"/>
                <a:ea typeface="Source Sans Pro Light" panose="020B0403030403020204" charset="0"/>
                <a:cs typeface="Source Sans Pro Light" panose="020B040303040302020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Tx/>
              <a:buSzTx/>
              <a:buFont typeface="Franklin Gothic Book" panose="020B0503020102020204" pitchFamily="34" charset="0"/>
              <a:buNone/>
              <a:defRPr/>
            </a:pPr>
            <a:r>
              <a:rPr lang="is-IS">
                <a:solidFill>
                  <a:srgbClr val="536B8E"/>
                </a:solidFill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rPr>
              <a:t>+30 210 6854270</a:t>
            </a:r>
          </a:p>
          <a:p>
            <a:pPr lvl="0"/>
            <a:endParaRPr lang="en-US"/>
          </a:p>
        </p:txBody>
      </p:sp>
      <p:sp>
        <p:nvSpPr>
          <p:cNvPr id="58" name="Text Placeholder 26"/>
          <p:cNvSpPr>
            <a:spLocks noGrp="1"/>
          </p:cNvSpPr>
          <p:nvPr>
            <p:ph type="body" sz="quarter" idx="27" hasCustomPrompt="1"/>
          </p:nvPr>
        </p:nvSpPr>
        <p:spPr>
          <a:xfrm>
            <a:off x="1657203" y="3537648"/>
            <a:ext cx="3102577" cy="360000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4000"/>
              </a:lnSpc>
              <a:spcBef>
                <a:spcPts val="1000"/>
              </a:spcBef>
              <a:spcAft>
                <a:spcPts val="200"/>
              </a:spcAft>
              <a:buClrTx/>
              <a:buSzTx/>
              <a:buFont typeface="Franklin Gothic Book" panose="020B0503020102020204" pitchFamily="34" charset="0"/>
              <a:buNone/>
              <a:defRPr sz="1800" b="0" i="0" baseline="0">
                <a:solidFill>
                  <a:schemeClr val="tx2"/>
                </a:solidFill>
                <a:latin typeface="Source Sans Pro Light" panose="020B0403030403020204" charset="0"/>
                <a:ea typeface="Source Sans Pro Light" panose="020B0403030403020204" charset="0"/>
                <a:cs typeface="Source Sans Pro Light" panose="020B0403030403020204" charset="0"/>
              </a:defRPr>
            </a:lvl1pPr>
          </a:lstStyle>
          <a:p>
            <a:r>
              <a:rPr lang="is-IS">
                <a:solidFill>
                  <a:srgbClr val="536B8E"/>
                </a:solidFill>
                <a:latin typeface="Source Sans Pro" panose="020B0503030403020204" charset="0"/>
                <a:ea typeface="Source Sans Pro" panose="020B0503030403020204" charset="0"/>
                <a:cs typeface="Source Sans Pro" panose="020B0503030403020204" charset="0"/>
              </a:rPr>
              <a:t>info@athena-innovation.gr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0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589039" y="270748"/>
            <a:ext cx="4888396" cy="1118068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lang="en-US" sz="20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1" name="Text Placeholder 26"/>
          <p:cNvSpPr>
            <a:spLocks noGrp="1"/>
          </p:cNvSpPr>
          <p:nvPr>
            <p:ph type="body" sz="quarter" idx="18" hasCustomPrompt="1"/>
          </p:nvPr>
        </p:nvSpPr>
        <p:spPr>
          <a:xfrm>
            <a:off x="589039" y="1388816"/>
            <a:ext cx="4888396" cy="696699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800" kern="1200" dirty="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Sub Title</a:t>
            </a:r>
          </a:p>
        </p:txBody>
      </p:sp>
      <p:pic>
        <p:nvPicPr>
          <p:cNvPr id="2" name="Γραφικό 2"/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pic>
        <p:nvPicPr>
          <p:cNvPr id="3" name="Γραφικό 2">
            <a:extLst>
              <a:ext uri="{FF2B5EF4-FFF2-40B4-BE49-F238E27FC236}">
                <a16:creationId xmlns:a16="http://schemas.microsoft.com/office/drawing/2014/main" id="{9AB414C3-A661-4C4F-F975-4AAB2B31AE0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73957" y="469900"/>
            <a:ext cx="2653073" cy="3742787"/>
          </a:xfrm>
          <a:prstGeom prst="rect">
            <a:avLst/>
          </a:prstGeom>
        </p:spPr>
      </p:pic>
      <p:pic>
        <p:nvPicPr>
          <p:cNvPr id="4" name="Γραφικό 3">
            <a:extLst>
              <a:ext uri="{FF2B5EF4-FFF2-40B4-BE49-F238E27FC236}">
                <a16:creationId xmlns:a16="http://schemas.microsoft.com/office/drawing/2014/main" id="{255C48E5-6C0C-F1F5-B60F-4AAA9664F94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41143" y="-110412"/>
            <a:ext cx="4350500" cy="3995796"/>
          </a:xfrm>
          <a:prstGeom prst="rect">
            <a:avLst/>
          </a:prstGeom>
        </p:spPr>
      </p:pic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8C5793DD-7C9E-EAAC-9835-30E19897855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2393" y="4037522"/>
            <a:ext cx="5439108" cy="229022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74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rgbClr val="ED1C24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Name</a:t>
            </a:r>
          </a:p>
        </p:txBody>
      </p:sp>
      <p:sp>
        <p:nvSpPr>
          <p:cNvPr id="6" name="Text Placeholder 26">
            <a:extLst>
              <a:ext uri="{FF2B5EF4-FFF2-40B4-BE49-F238E27FC236}">
                <a16:creationId xmlns:a16="http://schemas.microsoft.com/office/drawing/2014/main" id="{1B939F37-BC2C-018E-04FB-213AA2294B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2393" y="4303333"/>
            <a:ext cx="5439108" cy="229023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Occupation</a:t>
            </a:r>
          </a:p>
        </p:txBody>
      </p:sp>
      <p:sp>
        <p:nvSpPr>
          <p:cNvPr id="7" name="Text Placeholder 26">
            <a:extLst>
              <a:ext uri="{FF2B5EF4-FFF2-40B4-BE49-F238E27FC236}">
                <a16:creationId xmlns:a16="http://schemas.microsoft.com/office/drawing/2014/main" id="{66BCFABC-CE9A-3079-2DDF-45A2B865D4C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393" y="4568090"/>
            <a:ext cx="5439108" cy="224909"/>
          </a:xfrm>
        </p:spPr>
        <p:txBody>
          <a:bodyPr>
            <a:normAutofit/>
          </a:bodyPr>
          <a:lstStyle>
            <a:lvl1pPr marL="0" indent="0">
              <a:buNone/>
              <a:defRPr lang="en-US" sz="1000" kern="1200" dirty="0">
                <a:solidFill>
                  <a:srgbClr val="40403B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institute </a:t>
            </a:r>
          </a:p>
        </p:txBody>
      </p:sp>
    </p:spTree>
    <p:extLst>
      <p:ext uri="{BB962C8B-B14F-4D97-AF65-F5344CB8AC3E}">
        <p14:creationId xmlns:p14="http://schemas.microsoft.com/office/powerpoint/2010/main" val="1826897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 0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589039" y="270748"/>
            <a:ext cx="4888396" cy="1118068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lang="en-US" sz="20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1" name="Text Placeholder 26"/>
          <p:cNvSpPr>
            <a:spLocks noGrp="1"/>
          </p:cNvSpPr>
          <p:nvPr>
            <p:ph type="body" sz="quarter" idx="18" hasCustomPrompt="1"/>
          </p:nvPr>
        </p:nvSpPr>
        <p:spPr>
          <a:xfrm>
            <a:off x="589039" y="1388816"/>
            <a:ext cx="4888396" cy="696699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800" kern="1200" dirty="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Sub Title</a:t>
            </a:r>
          </a:p>
        </p:txBody>
      </p:sp>
      <p:pic>
        <p:nvPicPr>
          <p:cNvPr id="2" name="Γραφικό 2"/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pic>
        <p:nvPicPr>
          <p:cNvPr id="5" name="Γραφικό 4">
            <a:extLst>
              <a:ext uri="{FF2B5EF4-FFF2-40B4-BE49-F238E27FC236}">
                <a16:creationId xmlns:a16="http://schemas.microsoft.com/office/drawing/2014/main" id="{9C378EDD-4635-8B46-20D7-1BE683BB458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73957" y="469900"/>
            <a:ext cx="2653073" cy="3742787"/>
          </a:xfrm>
          <a:prstGeom prst="rect">
            <a:avLst/>
          </a:prstGeom>
        </p:spPr>
      </p:pic>
      <p:sp>
        <p:nvSpPr>
          <p:cNvPr id="6" name="Γραφικό 1">
            <a:extLst>
              <a:ext uri="{FF2B5EF4-FFF2-40B4-BE49-F238E27FC236}">
                <a16:creationId xmlns:a16="http://schemas.microsoft.com/office/drawing/2014/main" id="{EE3FEB30-D850-BF30-33CC-F51391C806AB}"/>
              </a:ext>
            </a:extLst>
          </p:cNvPr>
          <p:cNvSpPr/>
          <p:nvPr userDrawn="1"/>
        </p:nvSpPr>
        <p:spPr>
          <a:xfrm rot="11607059">
            <a:off x="6476134" y="354751"/>
            <a:ext cx="1846797" cy="2586077"/>
          </a:xfrm>
          <a:custGeom>
            <a:avLst/>
            <a:gdLst>
              <a:gd name="connsiteX0" fmla="*/ 374230 w 1846797"/>
              <a:gd name="connsiteY0" fmla="*/ 502367 h 2586077"/>
              <a:gd name="connsiteX1" fmla="*/ 1435936 w 1846797"/>
              <a:gd name="connsiteY1" fmla="*/ 0 h 2586077"/>
              <a:gd name="connsiteX2" fmla="*/ 1846798 w 1846797"/>
              <a:gd name="connsiteY2" fmla="*/ 2064420 h 2586077"/>
              <a:gd name="connsiteX3" fmla="*/ 0 w 1846797"/>
              <a:gd name="connsiteY3" fmla="*/ 2586078 h 2586077"/>
              <a:gd name="connsiteX4" fmla="*/ 374230 w 1846797"/>
              <a:gd name="connsiteY4" fmla="*/ 502367 h 2586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6797" h="2586077">
                <a:moveTo>
                  <a:pt x="374230" y="502367"/>
                </a:moveTo>
                <a:lnTo>
                  <a:pt x="1435936" y="0"/>
                </a:lnTo>
                <a:lnTo>
                  <a:pt x="1846798" y="2064420"/>
                </a:lnTo>
                <a:lnTo>
                  <a:pt x="0" y="2586078"/>
                </a:lnTo>
                <a:lnTo>
                  <a:pt x="374230" y="502367"/>
                </a:lnTo>
                <a:close/>
              </a:path>
            </a:pathLst>
          </a:custGeom>
          <a:solidFill>
            <a:srgbClr val="3D8EFF"/>
          </a:solidFill>
          <a:ln w="2324" cap="flat">
            <a:noFill/>
            <a:prstDash val="solid"/>
            <a:miter/>
          </a:ln>
        </p:spPr>
        <p:txBody>
          <a:bodyPr rtlCol="0" anchor="ctr"/>
          <a:lstStyle/>
          <a:p>
            <a:endParaRPr lang="el-GR">
              <a:latin typeface="Geologica" pitchFamily="2" charset="0"/>
            </a:endParaRPr>
          </a:p>
        </p:txBody>
      </p:sp>
      <p:sp>
        <p:nvSpPr>
          <p:cNvPr id="8" name="Text Placeholder 26">
            <a:extLst>
              <a:ext uri="{FF2B5EF4-FFF2-40B4-BE49-F238E27FC236}">
                <a16:creationId xmlns:a16="http://schemas.microsoft.com/office/drawing/2014/main" id="{0780FF6C-78F7-FDEA-A522-2B312094E8C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2393" y="4037522"/>
            <a:ext cx="5439108" cy="229022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74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rgbClr val="ED1C24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Name</a:t>
            </a:r>
          </a:p>
        </p:txBody>
      </p:sp>
      <p:sp>
        <p:nvSpPr>
          <p:cNvPr id="9" name="Text Placeholder 26">
            <a:extLst>
              <a:ext uri="{FF2B5EF4-FFF2-40B4-BE49-F238E27FC236}">
                <a16:creationId xmlns:a16="http://schemas.microsoft.com/office/drawing/2014/main" id="{73EB1892-D4C7-7814-7FA6-D8ABC50CB9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2393" y="4303333"/>
            <a:ext cx="5439108" cy="229023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Occupation</a:t>
            </a:r>
          </a:p>
        </p:txBody>
      </p:sp>
      <p:sp>
        <p:nvSpPr>
          <p:cNvPr id="10" name="Text Placeholder 26">
            <a:extLst>
              <a:ext uri="{FF2B5EF4-FFF2-40B4-BE49-F238E27FC236}">
                <a16:creationId xmlns:a16="http://schemas.microsoft.com/office/drawing/2014/main" id="{B089A3AA-46FE-7768-7F38-6137CC38EE9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393" y="4568090"/>
            <a:ext cx="5439108" cy="224909"/>
          </a:xfrm>
        </p:spPr>
        <p:txBody>
          <a:bodyPr>
            <a:normAutofit/>
          </a:bodyPr>
          <a:lstStyle>
            <a:lvl1pPr marL="0" indent="0">
              <a:buNone/>
              <a:defRPr lang="en-US" sz="1000" kern="1200" dirty="0">
                <a:solidFill>
                  <a:srgbClr val="40403B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institute </a:t>
            </a:r>
          </a:p>
        </p:txBody>
      </p:sp>
    </p:spTree>
    <p:extLst>
      <p:ext uri="{BB962C8B-B14F-4D97-AF65-F5344CB8AC3E}">
        <p14:creationId xmlns:p14="http://schemas.microsoft.com/office/powerpoint/2010/main" val="22305588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 0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Θέση εικόνας 7">
            <a:extLst>
              <a:ext uri="{FF2B5EF4-FFF2-40B4-BE49-F238E27FC236}">
                <a16:creationId xmlns:a16="http://schemas.microsoft.com/office/drawing/2014/main" id="{E9154E57-31F3-DE15-01CB-AFBABB8F3BE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602163" y="0"/>
            <a:ext cx="4541837" cy="51435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l-GR"/>
          </a:p>
        </p:txBody>
      </p:sp>
      <p:pic>
        <p:nvPicPr>
          <p:cNvPr id="2" name="Γραφικό 2"/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D263505-F09B-B570-170F-9E519A18E1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9039" y="270748"/>
            <a:ext cx="3895038" cy="1118068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lang="en-US" sz="20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6">
            <a:extLst>
              <a:ext uri="{FF2B5EF4-FFF2-40B4-BE49-F238E27FC236}">
                <a16:creationId xmlns:a16="http://schemas.microsoft.com/office/drawing/2014/main" id="{5534085B-1257-C24B-EE2D-BF259761AD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2393" y="4037522"/>
            <a:ext cx="3815775" cy="229022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74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rgbClr val="ED1C24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Name</a:t>
            </a:r>
          </a:p>
        </p:txBody>
      </p:sp>
      <p:sp>
        <p:nvSpPr>
          <p:cNvPr id="4" name="Text Placeholder 26">
            <a:extLst>
              <a:ext uri="{FF2B5EF4-FFF2-40B4-BE49-F238E27FC236}">
                <a16:creationId xmlns:a16="http://schemas.microsoft.com/office/drawing/2014/main" id="{C42886BF-CC1E-A3BE-5FB4-613FD8451D6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2393" y="4303333"/>
            <a:ext cx="3815775" cy="229023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Occupation</a:t>
            </a:r>
          </a:p>
        </p:txBody>
      </p:sp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68E5A593-58F4-C006-D74E-878FB624EE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393" y="4568090"/>
            <a:ext cx="3815775" cy="224909"/>
          </a:xfrm>
        </p:spPr>
        <p:txBody>
          <a:bodyPr>
            <a:normAutofit/>
          </a:bodyPr>
          <a:lstStyle>
            <a:lvl1pPr marL="0" indent="0">
              <a:buNone/>
              <a:defRPr lang="en-US" sz="1000" kern="1200" dirty="0">
                <a:solidFill>
                  <a:srgbClr val="40403B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institute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with Image 0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Θέση εικόνας 7">
            <a:extLst>
              <a:ext uri="{FF2B5EF4-FFF2-40B4-BE49-F238E27FC236}">
                <a16:creationId xmlns:a16="http://schemas.microsoft.com/office/drawing/2014/main" id="{0D08A878-EAA0-EC1A-E0EB-C3F801AE90A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602163" y="0"/>
            <a:ext cx="4541837" cy="51435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l-GR"/>
          </a:p>
        </p:txBody>
      </p:sp>
      <p:pic>
        <p:nvPicPr>
          <p:cNvPr id="2" name="Γραφικό 2"/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3" name="Text Placeholder 26">
            <a:extLst>
              <a:ext uri="{FF2B5EF4-FFF2-40B4-BE49-F238E27FC236}">
                <a16:creationId xmlns:a16="http://schemas.microsoft.com/office/drawing/2014/main" id="{0BD55206-179B-7A2F-092C-A42121CC69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2393" y="4037522"/>
            <a:ext cx="3784195" cy="229022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74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rgbClr val="ED1C24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Name</a:t>
            </a:r>
          </a:p>
        </p:txBody>
      </p:sp>
      <p:sp>
        <p:nvSpPr>
          <p:cNvPr id="4" name="Text Placeholder 26">
            <a:extLst>
              <a:ext uri="{FF2B5EF4-FFF2-40B4-BE49-F238E27FC236}">
                <a16:creationId xmlns:a16="http://schemas.microsoft.com/office/drawing/2014/main" id="{9416C119-2A25-8114-5E1F-EFE82374BFA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2393" y="4303333"/>
            <a:ext cx="3784195" cy="229023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Occupation</a:t>
            </a:r>
          </a:p>
        </p:txBody>
      </p:sp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DEA39068-D762-C1C4-CC04-3DC0D9F0DC9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393" y="4568090"/>
            <a:ext cx="3784195" cy="224909"/>
          </a:xfrm>
        </p:spPr>
        <p:txBody>
          <a:bodyPr>
            <a:normAutofit/>
          </a:bodyPr>
          <a:lstStyle>
            <a:lvl1pPr marL="0" indent="0">
              <a:buNone/>
              <a:defRPr lang="en-US" sz="1000" kern="1200" dirty="0">
                <a:solidFill>
                  <a:srgbClr val="40403B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institute </a:t>
            </a:r>
          </a:p>
        </p:txBody>
      </p:sp>
      <p:pic>
        <p:nvPicPr>
          <p:cNvPr id="7" name="Γραφικό 6">
            <a:extLst>
              <a:ext uri="{FF2B5EF4-FFF2-40B4-BE49-F238E27FC236}">
                <a16:creationId xmlns:a16="http://schemas.microsoft.com/office/drawing/2014/main" id="{E2DABDF9-2F70-0D6E-B238-C58D7DF60BD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 flipH="1">
            <a:off x="61745" y="459689"/>
            <a:ext cx="1434108" cy="740185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B175090-5A38-5AD7-00C2-A1A84FA7F4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9039" y="270748"/>
            <a:ext cx="3895038" cy="1118068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lang="en-US" sz="20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97014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 0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Θέση εικόνας 8">
            <a:extLst>
              <a:ext uri="{FF2B5EF4-FFF2-40B4-BE49-F238E27FC236}">
                <a16:creationId xmlns:a16="http://schemas.microsoft.com/office/drawing/2014/main" id="{BD425E25-8E7C-6C07-9502-5B47BBDD428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9144000" cy="2998788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l-GR"/>
          </a:p>
        </p:txBody>
      </p:sp>
      <p:pic>
        <p:nvPicPr>
          <p:cNvPr id="2" name="Γραφικό 2"/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A197A83-541D-EE2B-F7C8-7C3EB49713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2393" y="3157793"/>
            <a:ext cx="7475462" cy="679511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lang="en-US" sz="2000" b="0" i="0" kern="1200" baseline="0" dirty="0">
                <a:solidFill>
                  <a:srgbClr val="40403B"/>
                </a:solidFill>
                <a:latin typeface="Geologica Auto SemiBold" pitchFamily="2" charset="0"/>
                <a:ea typeface="Source Code Pro Semibold" panose="020B0609030403020204" charset="0"/>
                <a:cs typeface="Source Code Pro Semibold" panose="020B060903040302020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6">
            <a:extLst>
              <a:ext uri="{FF2B5EF4-FFF2-40B4-BE49-F238E27FC236}">
                <a16:creationId xmlns:a16="http://schemas.microsoft.com/office/drawing/2014/main" id="{8659C7C2-2C50-9592-5D7E-C320BB7818E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2392" y="4037522"/>
            <a:ext cx="7475461" cy="229022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74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rgbClr val="ED1C24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Name</a:t>
            </a:r>
          </a:p>
        </p:txBody>
      </p:sp>
      <p:sp>
        <p:nvSpPr>
          <p:cNvPr id="5" name="Text Placeholder 26">
            <a:extLst>
              <a:ext uri="{FF2B5EF4-FFF2-40B4-BE49-F238E27FC236}">
                <a16:creationId xmlns:a16="http://schemas.microsoft.com/office/drawing/2014/main" id="{0534D54E-39AE-305E-AACF-DDFFDDF2093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2392" y="4303333"/>
            <a:ext cx="7475461" cy="229023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rgbClr val="40403B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Occupation</a:t>
            </a:r>
          </a:p>
        </p:txBody>
      </p:sp>
      <p:sp>
        <p:nvSpPr>
          <p:cNvPr id="6" name="Text Placeholder 26">
            <a:extLst>
              <a:ext uri="{FF2B5EF4-FFF2-40B4-BE49-F238E27FC236}">
                <a16:creationId xmlns:a16="http://schemas.microsoft.com/office/drawing/2014/main" id="{12F28DC1-E9B6-660B-B2D9-BE6DA97F8B7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392" y="4568090"/>
            <a:ext cx="7475461" cy="224909"/>
          </a:xfrm>
        </p:spPr>
        <p:txBody>
          <a:bodyPr>
            <a:normAutofit/>
          </a:bodyPr>
          <a:lstStyle>
            <a:lvl1pPr marL="0" indent="0">
              <a:buNone/>
              <a:defRPr lang="en-US" sz="1000" kern="1200" dirty="0">
                <a:solidFill>
                  <a:srgbClr val="40403B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institute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Quote 0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Εικόνα 3">
            <a:extLst>
              <a:ext uri="{FF2B5EF4-FFF2-40B4-BE49-F238E27FC236}">
                <a16:creationId xmlns:a16="http://schemas.microsoft.com/office/drawing/2014/main" id="{0E712178-43FC-F938-5510-BE1950C1A4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6270" y="1411550"/>
            <a:ext cx="7488237" cy="2386728"/>
          </a:xfrm>
        </p:spPr>
        <p:txBody>
          <a:bodyPr>
            <a:normAutofit/>
          </a:bodyPr>
          <a:lstStyle>
            <a:lvl1pPr>
              <a:defRPr lang="en-US" sz="2000" b="0" i="0" kern="1200" baseline="0" dirty="0">
                <a:solidFill>
                  <a:schemeClr val="bg2"/>
                </a:solidFill>
                <a:latin typeface="Geologica Auto SemiBold" pitchFamily="2" charset="0"/>
                <a:ea typeface="Source Code Pro Semibold" panose="020B0609030403020204" charset="0"/>
                <a:cs typeface="Source Serif Pro" charset="0"/>
              </a:defRPr>
            </a:lvl1pPr>
          </a:lstStyle>
          <a:p>
            <a:r>
              <a:rPr lang="en-US"/>
              <a:t>Click to edit / text only in white</a:t>
            </a:r>
          </a:p>
        </p:txBody>
      </p:sp>
      <p:pic>
        <p:nvPicPr>
          <p:cNvPr id="5" name="Γραφικό 2">
            <a:extLst>
              <a:ext uri="{FF2B5EF4-FFF2-40B4-BE49-F238E27FC236}">
                <a16:creationId xmlns:a16="http://schemas.microsoft.com/office/drawing/2014/main" id="{185418D7-8BEC-0980-8BC6-4FB9C99CE0F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8" name="Text Placeholder 26">
            <a:extLst>
              <a:ext uri="{FF2B5EF4-FFF2-40B4-BE49-F238E27FC236}">
                <a16:creationId xmlns:a16="http://schemas.microsoft.com/office/drawing/2014/main" id="{77937225-334B-4A27-02BE-B61E809BEAD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2393" y="4037522"/>
            <a:ext cx="7488236" cy="229022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74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Name</a:t>
            </a:r>
          </a:p>
        </p:txBody>
      </p:sp>
      <p:sp>
        <p:nvSpPr>
          <p:cNvPr id="9" name="Text Placeholder 26">
            <a:extLst>
              <a:ext uri="{FF2B5EF4-FFF2-40B4-BE49-F238E27FC236}">
                <a16:creationId xmlns:a16="http://schemas.microsoft.com/office/drawing/2014/main" id="{C9E2302F-CDE5-E60B-C20D-E5D7436D44F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2393" y="4303333"/>
            <a:ext cx="7488236" cy="229023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75" kern="1200" dirty="0">
                <a:solidFill>
                  <a:schemeClr val="bg2"/>
                </a:solidFill>
                <a:latin typeface="Geologica Light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Occupation</a:t>
            </a:r>
          </a:p>
        </p:txBody>
      </p:sp>
      <p:sp>
        <p:nvSpPr>
          <p:cNvPr id="10" name="Text Placeholder 26">
            <a:extLst>
              <a:ext uri="{FF2B5EF4-FFF2-40B4-BE49-F238E27FC236}">
                <a16:creationId xmlns:a16="http://schemas.microsoft.com/office/drawing/2014/main" id="{CCE4B4B3-7F12-B6AC-A5C7-77A523B9F00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393" y="4568090"/>
            <a:ext cx="7488236" cy="224909"/>
          </a:xfrm>
        </p:spPr>
        <p:txBody>
          <a:bodyPr>
            <a:normAutofit/>
          </a:bodyPr>
          <a:lstStyle>
            <a:lvl1pPr marL="0" indent="0">
              <a:buNone/>
              <a:defRPr lang="en-US" sz="1000" kern="1200" dirty="0">
                <a:solidFill>
                  <a:schemeClr val="bg2"/>
                </a:solidFill>
                <a:latin typeface="Geologica Roman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Presenter institute </a:t>
            </a:r>
          </a:p>
        </p:txBody>
      </p:sp>
      <p:pic>
        <p:nvPicPr>
          <p:cNvPr id="6" name="Εικόνα 5" descr="Εικόνα που περιέχει στιγμιότυπο οθόνης, γραμμή, πολυχρωμία, κόκκινο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9F7B1078-011E-AAD2-076B-C28B964430C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35" y="38895"/>
            <a:ext cx="1140415" cy="8676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2.pn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8701" y="514353"/>
            <a:ext cx="7200900" cy="11144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 36pt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1" y="1628778"/>
            <a:ext cx="4928216" cy="21810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4431" y="4840042"/>
            <a:ext cx="903429" cy="3034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  <a:latin typeface="Geologica" pitchFamily="2" charset="0"/>
              </a:defRPr>
            </a:lvl1pPr>
          </a:lstStyle>
          <a:p>
            <a:fld id="{C75DE4D3-BF0C-2E45-B2F3-6888F70930A2}" type="datetime1">
              <a:rPr lang="en-US" smtClean="0"/>
              <a:pPr/>
              <a:t>7/6/2026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70182" y="4840042"/>
            <a:ext cx="4710623" cy="3034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  <a:latin typeface="Geologica" pitchFamily="2" charset="0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33" r:id="rId2"/>
    <p:sldLayoutId id="2147483732" r:id="rId3"/>
    <p:sldLayoutId id="2147483712" r:id="rId4"/>
    <p:sldLayoutId id="2147483713" r:id="rId5"/>
    <p:sldLayoutId id="2147483653" r:id="rId6"/>
    <p:sldLayoutId id="2147483716" r:id="rId7"/>
    <p:sldLayoutId id="2147483655" r:id="rId8"/>
    <p:sldLayoutId id="2147483662" r:id="rId9"/>
    <p:sldLayoutId id="2147483720" r:id="rId10"/>
    <p:sldLayoutId id="2147483721" r:id="rId11"/>
    <p:sldLayoutId id="2147483663" r:id="rId12"/>
    <p:sldLayoutId id="2147483664" r:id="rId13"/>
    <p:sldLayoutId id="2147483665" r:id="rId14"/>
    <p:sldLayoutId id="2147483723" r:id="rId15"/>
    <p:sldLayoutId id="2147483725" r:id="rId16"/>
    <p:sldLayoutId id="2147483726" r:id="rId17"/>
    <p:sldLayoutId id="2147483728" r:id="rId18"/>
    <p:sldLayoutId id="2147483727" r:id="rId19"/>
    <p:sldLayoutId id="2147483730" r:id="rId20"/>
    <p:sldLayoutId id="2147483729" r:id="rId21"/>
    <p:sldLayoutId id="2147483669" r:id="rId22"/>
    <p:sldLayoutId id="2147483731" r:id="rId23"/>
    <p:sldLayoutId id="2147483670" r:id="rId24"/>
    <p:sldLayoutId id="2147483679" r:id="rId25"/>
    <p:sldLayoutId id="2147483682" r:id="rId26"/>
    <p:sldLayoutId id="2147483698" r:id="rId27"/>
    <p:sldLayoutId id="2147483699" r:id="rId28"/>
    <p:sldLayoutId id="2147483700" r:id="rId29"/>
    <p:sldLayoutId id="2147483718" r:id="rId30"/>
    <p:sldLayoutId id="2147483706" r:id="rId31"/>
    <p:sldLayoutId id="2147483708" r:id="rId32"/>
  </p:sldLayoutIdLst>
  <p:hf hdr="0" ftr="0" dt="0"/>
  <p:txStyles>
    <p:titleStyle>
      <a:lvl1pPr marL="0" algn="l" defTabSz="914400" rtl="0" eaLnBrk="1" latinLnBrk="0" hangingPunct="1">
        <a:lnSpc>
          <a:spcPct val="89000"/>
        </a:lnSpc>
        <a:spcBef>
          <a:spcPct val="0"/>
        </a:spcBef>
        <a:buNone/>
        <a:defRPr lang="en-US" sz="3200" b="0" i="0" kern="1200" baseline="0" dirty="0">
          <a:solidFill>
            <a:srgbClr val="40403B"/>
          </a:solidFill>
          <a:latin typeface="Geologica Auto SemiBold" pitchFamily="2" charset="0"/>
          <a:ea typeface="Source Code Pro Semibold" panose="020B0609030403020204" charset="0"/>
          <a:cs typeface="Source Code Pro Semibold" panose="020B0609030403020204" charset="0"/>
        </a:defRPr>
      </a:lvl1pPr>
    </p:titleStyle>
    <p:bodyStyle>
      <a:lvl1pPr marL="0" indent="0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None/>
        <a:defRPr sz="2000" kern="1200" baseline="0">
          <a:solidFill>
            <a:schemeClr val="tx2"/>
          </a:solidFill>
          <a:latin typeface="Source Sans Pro" panose="020B0503030403020204" charset="0"/>
          <a:ea typeface="Source Sans Pro" panose="020B0503030403020204" charset="0"/>
          <a:cs typeface="Source Sans Pro" panose="020B0503030403020204" charset="0"/>
        </a:defRPr>
      </a:lvl1pPr>
      <a:lvl2pPr marL="267970" indent="-267970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Clr>
          <a:schemeClr val="accent3"/>
        </a:buClr>
        <a:buSzPct val="50000"/>
        <a:buFontTx/>
        <a:buBlip>
          <a:blip r:embed="rId34"/>
        </a:buBlip>
        <a:defRPr sz="2400" i="0" kern="1200" baseline="0">
          <a:solidFill>
            <a:schemeClr val="tx2"/>
          </a:solidFill>
          <a:latin typeface="Source Sans Pro" panose="020B0503030403020204" charset="0"/>
          <a:ea typeface="Source Sans Pro" panose="020B0503030403020204" charset="0"/>
          <a:cs typeface="Source Sans Pro" panose="020B0503030403020204" charset="0"/>
        </a:defRPr>
      </a:lvl2pPr>
      <a:lvl3pPr marL="536575" indent="-267970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SzPct val="70000"/>
        <a:buFontTx/>
        <a:buBlip>
          <a:blip r:embed="rId35"/>
        </a:buBlip>
        <a:defRPr sz="2000" kern="1200" baseline="0">
          <a:solidFill>
            <a:schemeClr val="tx2"/>
          </a:solidFill>
          <a:latin typeface="Source Sans Pro" panose="020B0503030403020204" charset="0"/>
          <a:ea typeface="Source Sans Pro" panose="020B0503030403020204" charset="0"/>
          <a:cs typeface="Source Sans Pro" panose="020B0503030403020204" charset="0"/>
        </a:defRPr>
      </a:lvl3pPr>
      <a:lvl4pPr marL="712470" indent="-26352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SzPct val="70000"/>
        <a:buFontTx/>
        <a:buBlip>
          <a:blip r:embed="rId36"/>
        </a:buBlip>
        <a:defRPr sz="1800" i="0" kern="1200" baseline="0">
          <a:solidFill>
            <a:schemeClr val="tx2"/>
          </a:solidFill>
          <a:latin typeface="Source Sans Pro" panose="020B0503030403020204" charset="0"/>
          <a:ea typeface="Source Sans Pro" panose="020B0503030403020204" charset="0"/>
          <a:cs typeface="Source Sans Pro" panose="020B0503030403020204" charset="0"/>
        </a:defRPr>
      </a:lvl4pPr>
      <a:lvl5pPr marL="384175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Source Sans Pro" panose="020B0503030403020204" charset="0"/>
          <a:ea typeface="Source Sans Pro" panose="020B0503030403020204" charset="0"/>
          <a:cs typeface="Source Sans Pro" panose="020B0503030403020204" charset="0"/>
        </a:defRPr>
      </a:lvl5pPr>
      <a:lvl6pPr marL="384175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84175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84175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4175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06234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FF249017-304F-CE13-141C-0AEC72B652A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endParaRPr lang="el-GR">
              <a:latin typeface="Geologica Medium" pitchFamily="2" charset="0"/>
            </a:endParaRPr>
          </a:p>
        </p:txBody>
      </p:sp>
      <p:sp>
        <p:nvSpPr>
          <p:cNvPr id="2" name="Τίτλος 1">
            <a:extLst>
              <a:ext uri="{FF2B5EF4-FFF2-40B4-BE49-F238E27FC236}">
                <a16:creationId xmlns:a16="http://schemas.microsoft.com/office/drawing/2014/main" id="{2BE63AA8-0762-5996-D7EC-76B438772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b="1">
              <a:latin typeface="Geologica SemiBold" pitchFamily="2" charset="0"/>
            </a:endParaRPr>
          </a:p>
        </p:txBody>
      </p:sp>
      <p:sp>
        <p:nvSpPr>
          <p:cNvPr id="4" name="Θέση εικόνας 3">
            <a:extLst>
              <a:ext uri="{FF2B5EF4-FFF2-40B4-BE49-F238E27FC236}">
                <a16:creationId xmlns:a16="http://schemas.microsoft.com/office/drawing/2014/main" id="{2BAD1867-D3AF-C68F-4904-8BD985D9DEA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13" name="Θέση κειμένου 6">
            <a:extLst>
              <a:ext uri="{FF2B5EF4-FFF2-40B4-BE49-F238E27FC236}">
                <a16:creationId xmlns:a16="http://schemas.microsoft.com/office/drawing/2014/main" id="{FB67B040-E4C3-C668-25FA-6D384A68479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>
                <a:latin typeface="Geologica Light" pitchFamily="2" charset="0"/>
              </a:rPr>
              <a:t>Δεύτερο επίπεδο</a:t>
            </a:r>
          </a:p>
          <a:p>
            <a:pPr lvl="2"/>
            <a:r>
              <a:rPr lang="el-GR">
                <a:latin typeface="Geologica Light" pitchFamily="2" charset="0"/>
              </a:rPr>
              <a:t>Τρίτο επίπεδο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Θέση εικόνας 9">
            <a:extLst>
              <a:ext uri="{FF2B5EF4-FFF2-40B4-BE49-F238E27FC236}">
                <a16:creationId xmlns:a16="http://schemas.microsoft.com/office/drawing/2014/main" id="{F1411FFE-4156-1B63-3CF0-4A4CF7A952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l-GR">
              <a:latin typeface="Geologica Light" pitchFamily="2" charset="0"/>
            </a:endParaRPr>
          </a:p>
        </p:txBody>
      </p:sp>
      <p:sp>
        <p:nvSpPr>
          <p:cNvPr id="11" name="Θέση εικόνας 10">
            <a:extLst>
              <a:ext uri="{FF2B5EF4-FFF2-40B4-BE49-F238E27FC236}">
                <a16:creationId xmlns:a16="http://schemas.microsoft.com/office/drawing/2014/main" id="{7E2C01C1-4D9B-E8D9-2913-680EBE9268F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l-GR">
              <a:latin typeface="Geologica Light" pitchFamily="2" charset="0"/>
            </a:endParaRPr>
          </a:p>
        </p:txBody>
      </p:sp>
      <p:sp>
        <p:nvSpPr>
          <p:cNvPr id="12" name="Θέση εικόνας 11">
            <a:extLst>
              <a:ext uri="{FF2B5EF4-FFF2-40B4-BE49-F238E27FC236}">
                <a16:creationId xmlns:a16="http://schemas.microsoft.com/office/drawing/2014/main" id="{8A17268F-2596-6DBD-87E1-BAF2FA4B6E3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l-GR">
              <a:latin typeface="Geologica Light" pitchFamily="2" charset="0"/>
            </a:endParaRPr>
          </a:p>
        </p:txBody>
      </p:sp>
      <p:sp>
        <p:nvSpPr>
          <p:cNvPr id="13" name="Θέση κειμένου 12">
            <a:extLst>
              <a:ext uri="{FF2B5EF4-FFF2-40B4-BE49-F238E27FC236}">
                <a16:creationId xmlns:a16="http://schemas.microsoft.com/office/drawing/2014/main" id="{96183F2E-DFCC-FF3D-74BD-5CD180A41CE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l-GR" b="0">
              <a:latin typeface="Geologica Medium" pitchFamily="2" charset="0"/>
            </a:endParaRPr>
          </a:p>
        </p:txBody>
      </p:sp>
      <p:sp>
        <p:nvSpPr>
          <p:cNvPr id="14" name="Θέση κειμένου 13">
            <a:extLst>
              <a:ext uri="{FF2B5EF4-FFF2-40B4-BE49-F238E27FC236}">
                <a16:creationId xmlns:a16="http://schemas.microsoft.com/office/drawing/2014/main" id="{1DE7D326-95FB-2F91-579F-6EB81F19BDA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15" name="Θέση κειμένου 14">
            <a:extLst>
              <a:ext uri="{FF2B5EF4-FFF2-40B4-BE49-F238E27FC236}">
                <a16:creationId xmlns:a16="http://schemas.microsoft.com/office/drawing/2014/main" id="{74929FD2-DE31-11FB-1281-BFC4550BBCA5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l-GR" b="0">
              <a:latin typeface="Geologica Medium" pitchFamily="2" charset="0"/>
            </a:endParaRPr>
          </a:p>
        </p:txBody>
      </p:sp>
      <p:sp>
        <p:nvSpPr>
          <p:cNvPr id="16" name="Θέση κειμένου 15">
            <a:extLst>
              <a:ext uri="{FF2B5EF4-FFF2-40B4-BE49-F238E27FC236}">
                <a16:creationId xmlns:a16="http://schemas.microsoft.com/office/drawing/2014/main" id="{4B42F77B-D222-0240-5CC8-2ECEB97B06B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17" name="Θέση κειμένου 16">
            <a:extLst>
              <a:ext uri="{FF2B5EF4-FFF2-40B4-BE49-F238E27FC236}">
                <a16:creationId xmlns:a16="http://schemas.microsoft.com/office/drawing/2014/main" id="{4C17F6FC-ABDD-8C36-FF98-2F584C9E24CF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el-GR" b="0">
              <a:latin typeface="Geologica Medium" pitchFamily="2" charset="0"/>
            </a:endParaRPr>
          </a:p>
        </p:txBody>
      </p:sp>
      <p:sp>
        <p:nvSpPr>
          <p:cNvPr id="18" name="Θέση κειμένου 17">
            <a:extLst>
              <a:ext uri="{FF2B5EF4-FFF2-40B4-BE49-F238E27FC236}">
                <a16:creationId xmlns:a16="http://schemas.microsoft.com/office/drawing/2014/main" id="{65D377A7-B7E6-E508-96E3-5EA0F59FE066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el-G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Τίτλος 6">
            <a:extLst>
              <a:ext uri="{FF2B5EF4-FFF2-40B4-BE49-F238E27FC236}">
                <a16:creationId xmlns:a16="http://schemas.microsoft.com/office/drawing/2014/main" id="{39243307-DC1E-DEAF-0BFA-E720A30A1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b="1">
              <a:latin typeface="Geologica SemiBold" pitchFamily="2" charset="0"/>
            </a:endParaRPr>
          </a:p>
        </p:txBody>
      </p:sp>
      <p:sp>
        <p:nvSpPr>
          <p:cNvPr id="8" name="Θέση κειμένου 7">
            <a:extLst>
              <a:ext uri="{FF2B5EF4-FFF2-40B4-BE49-F238E27FC236}">
                <a16:creationId xmlns:a16="http://schemas.microsoft.com/office/drawing/2014/main" id="{90DD4472-560A-CAE0-69BB-E6E5931B949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l-GR" b="0">
              <a:latin typeface="Geologica Medium" pitchFamily="2" charset="0"/>
            </a:endParaRPr>
          </a:p>
        </p:txBody>
      </p:sp>
      <p:sp>
        <p:nvSpPr>
          <p:cNvPr id="9" name="Θέση κειμένου 8">
            <a:extLst>
              <a:ext uri="{FF2B5EF4-FFF2-40B4-BE49-F238E27FC236}">
                <a16:creationId xmlns:a16="http://schemas.microsoft.com/office/drawing/2014/main" id="{03192ED4-A2A7-A23A-DA9C-F1DBAC0C3C2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l-GR">
              <a:latin typeface="Geologica SemiBold" pitchFamily="2" charset="0"/>
            </a:endParaRPr>
          </a:p>
        </p:txBody>
      </p:sp>
      <p:sp>
        <p:nvSpPr>
          <p:cNvPr id="10" name="Θέση κειμένου 9">
            <a:extLst>
              <a:ext uri="{FF2B5EF4-FFF2-40B4-BE49-F238E27FC236}">
                <a16:creationId xmlns:a16="http://schemas.microsoft.com/office/drawing/2014/main" id="{36CB9B67-5842-29B5-CFE6-1C74BC7DF7A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7500"/>
          </a:bodyPr>
          <a:lstStyle/>
          <a:p>
            <a:endParaRPr lang="el-GR">
              <a:latin typeface="Geologica Light" pitchFamily="2" charset="0"/>
            </a:endParaRPr>
          </a:p>
        </p:txBody>
      </p:sp>
      <p:sp>
        <p:nvSpPr>
          <p:cNvPr id="12" name="Θέση κειμένου 11">
            <a:extLst>
              <a:ext uri="{FF2B5EF4-FFF2-40B4-BE49-F238E27FC236}">
                <a16:creationId xmlns:a16="http://schemas.microsoft.com/office/drawing/2014/main" id="{711E4F46-0C52-9275-6D90-DD5BE4BD86D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97500"/>
          </a:bodyPr>
          <a:lstStyle/>
          <a:p>
            <a:endParaRPr lang="el-GR" b="0">
              <a:latin typeface="Geologica Medium" pitchFamily="2" charset="0"/>
            </a:endParaRPr>
          </a:p>
        </p:txBody>
      </p:sp>
      <p:sp>
        <p:nvSpPr>
          <p:cNvPr id="13" name="Θέση κειμένου 12">
            <a:extLst>
              <a:ext uri="{FF2B5EF4-FFF2-40B4-BE49-F238E27FC236}">
                <a16:creationId xmlns:a16="http://schemas.microsoft.com/office/drawing/2014/main" id="{8F949F1E-80AB-42B5-BE3D-3E40A297DCD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l-GR">
              <a:latin typeface="Geologica SemiBold" pitchFamily="2" charset="0"/>
            </a:endParaRPr>
          </a:p>
        </p:txBody>
      </p:sp>
      <p:sp>
        <p:nvSpPr>
          <p:cNvPr id="14" name="Θέση κειμένου 13">
            <a:extLst>
              <a:ext uri="{FF2B5EF4-FFF2-40B4-BE49-F238E27FC236}">
                <a16:creationId xmlns:a16="http://schemas.microsoft.com/office/drawing/2014/main" id="{F31D0752-3EE5-5740-DB71-31FCCA0A42B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97500"/>
          </a:bodyPr>
          <a:lstStyle/>
          <a:p>
            <a:endParaRPr lang="el-GR">
              <a:latin typeface="Geologica Light" pitchFamily="2" charset="0"/>
            </a:endParaRPr>
          </a:p>
        </p:txBody>
      </p:sp>
      <p:sp>
        <p:nvSpPr>
          <p:cNvPr id="15" name="Θέση κειμένου 14">
            <a:extLst>
              <a:ext uri="{FF2B5EF4-FFF2-40B4-BE49-F238E27FC236}">
                <a16:creationId xmlns:a16="http://schemas.microsoft.com/office/drawing/2014/main" id="{C3F89A09-0564-E5C8-2CFC-FD5F9BD09B3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fontScale="97500"/>
          </a:bodyPr>
          <a:lstStyle/>
          <a:p>
            <a:endParaRPr lang="el-GR" b="0">
              <a:latin typeface="Geologica Medium" pitchFamily="2" charset="0"/>
            </a:endParaRPr>
          </a:p>
        </p:txBody>
      </p:sp>
      <p:sp>
        <p:nvSpPr>
          <p:cNvPr id="16" name="Θέση κειμένου 15">
            <a:extLst>
              <a:ext uri="{FF2B5EF4-FFF2-40B4-BE49-F238E27FC236}">
                <a16:creationId xmlns:a16="http://schemas.microsoft.com/office/drawing/2014/main" id="{2B593F06-FC8E-AF20-72B2-7C88F7FF6EB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97500"/>
          </a:bodyPr>
          <a:lstStyle/>
          <a:p>
            <a:endParaRPr lang="el-GR">
              <a:latin typeface="Geologica SemiBold" pitchFamily="2" charset="0"/>
            </a:endParaRPr>
          </a:p>
        </p:txBody>
      </p:sp>
      <p:sp>
        <p:nvSpPr>
          <p:cNvPr id="17" name="Θέση κειμένου 16">
            <a:extLst>
              <a:ext uri="{FF2B5EF4-FFF2-40B4-BE49-F238E27FC236}">
                <a16:creationId xmlns:a16="http://schemas.microsoft.com/office/drawing/2014/main" id="{10D7A284-3878-17D0-91C8-89634E9C87D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fontScale="97500"/>
          </a:bodyPr>
          <a:lstStyle/>
          <a:p>
            <a:endParaRPr lang="el-GR">
              <a:latin typeface="Geologica Light" pitchFamily="2" charset="0"/>
            </a:endParaRPr>
          </a:p>
        </p:txBody>
      </p:sp>
      <p:sp>
        <p:nvSpPr>
          <p:cNvPr id="18" name="Θέση κειμένου 17">
            <a:extLst>
              <a:ext uri="{FF2B5EF4-FFF2-40B4-BE49-F238E27FC236}">
                <a16:creationId xmlns:a16="http://schemas.microsoft.com/office/drawing/2014/main" id="{EDCAA181-8F34-365F-BB56-C0C0E1A261C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fontScale="97500"/>
          </a:bodyPr>
          <a:lstStyle/>
          <a:p>
            <a:endParaRPr lang="el-GR" b="0">
              <a:latin typeface="Geologica Medium" pitchFamily="2" charset="0"/>
            </a:endParaRPr>
          </a:p>
        </p:txBody>
      </p:sp>
      <p:sp>
        <p:nvSpPr>
          <p:cNvPr id="19" name="Θέση κειμένου 18">
            <a:extLst>
              <a:ext uri="{FF2B5EF4-FFF2-40B4-BE49-F238E27FC236}">
                <a16:creationId xmlns:a16="http://schemas.microsoft.com/office/drawing/2014/main" id="{12D34982-57DF-A3EE-9279-FFD24D60C75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>
            <a:normAutofit fontScale="97500"/>
          </a:bodyPr>
          <a:lstStyle/>
          <a:p>
            <a:endParaRPr lang="el-GR">
              <a:latin typeface="Geologica SemiBold" pitchFamily="2" charset="0"/>
            </a:endParaRPr>
          </a:p>
        </p:txBody>
      </p:sp>
      <p:sp>
        <p:nvSpPr>
          <p:cNvPr id="20" name="Θέση κειμένου 19">
            <a:extLst>
              <a:ext uri="{FF2B5EF4-FFF2-40B4-BE49-F238E27FC236}">
                <a16:creationId xmlns:a16="http://schemas.microsoft.com/office/drawing/2014/main" id="{ACA0ADF2-4F9E-4C30-C7EB-BAB163F3083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97500"/>
          </a:bodyPr>
          <a:lstStyle/>
          <a:p>
            <a:endParaRPr lang="el-GR">
              <a:latin typeface="Geologica Light" pitchFamily="2" charset="0"/>
            </a:endParaRPr>
          </a:p>
        </p:txBody>
      </p:sp>
      <p:sp>
        <p:nvSpPr>
          <p:cNvPr id="21" name="Θέση κειμένου 20">
            <a:extLst>
              <a:ext uri="{FF2B5EF4-FFF2-40B4-BE49-F238E27FC236}">
                <a16:creationId xmlns:a16="http://schemas.microsoft.com/office/drawing/2014/main" id="{CF454676-974F-C74A-7314-6F685E585D0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>
            <a:normAutofit fontScale="97500"/>
          </a:bodyPr>
          <a:lstStyle/>
          <a:p>
            <a:endParaRPr lang="el-GR" b="0">
              <a:latin typeface="Geologica Medium" pitchFamily="2" charset="0"/>
            </a:endParaRPr>
          </a:p>
        </p:txBody>
      </p:sp>
      <p:sp>
        <p:nvSpPr>
          <p:cNvPr id="22" name="Θέση κειμένου 21">
            <a:extLst>
              <a:ext uri="{FF2B5EF4-FFF2-40B4-BE49-F238E27FC236}">
                <a16:creationId xmlns:a16="http://schemas.microsoft.com/office/drawing/2014/main" id="{DC853F77-50AF-CC3D-B7EC-DAD0B7D7C1A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>
            <a:normAutofit fontScale="97500"/>
          </a:bodyPr>
          <a:lstStyle/>
          <a:p>
            <a:endParaRPr lang="el-GR">
              <a:latin typeface="Geologica SemiBold" pitchFamily="2" charset="0"/>
            </a:endParaRPr>
          </a:p>
        </p:txBody>
      </p:sp>
      <p:sp>
        <p:nvSpPr>
          <p:cNvPr id="23" name="Θέση κειμένου 22">
            <a:extLst>
              <a:ext uri="{FF2B5EF4-FFF2-40B4-BE49-F238E27FC236}">
                <a16:creationId xmlns:a16="http://schemas.microsoft.com/office/drawing/2014/main" id="{2FB8FF83-50B2-11D9-737F-D715923A455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>
            <a:normAutofit fontScale="97500"/>
          </a:bodyPr>
          <a:lstStyle/>
          <a:p>
            <a:endParaRPr lang="el-GR">
              <a:latin typeface="Geologica Light" pitchFamily="2" charset="0"/>
            </a:endParaRPr>
          </a:p>
        </p:txBody>
      </p:sp>
      <p:sp>
        <p:nvSpPr>
          <p:cNvPr id="24" name="Θέση κειμένου 23">
            <a:extLst>
              <a:ext uri="{FF2B5EF4-FFF2-40B4-BE49-F238E27FC236}">
                <a16:creationId xmlns:a16="http://schemas.microsoft.com/office/drawing/2014/main" id="{16E18C97-1452-1812-AF59-C63354AB569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>
            <a:normAutofit fontScale="97500"/>
          </a:bodyPr>
          <a:lstStyle/>
          <a:p>
            <a:endParaRPr lang="el-GR" b="0">
              <a:latin typeface="Geologica Medium" pitchFamily="2" charset="0"/>
            </a:endParaRPr>
          </a:p>
        </p:txBody>
      </p:sp>
      <p:sp>
        <p:nvSpPr>
          <p:cNvPr id="38" name="Θέση κειμένου 37">
            <a:extLst>
              <a:ext uri="{FF2B5EF4-FFF2-40B4-BE49-F238E27FC236}">
                <a16:creationId xmlns:a16="http://schemas.microsoft.com/office/drawing/2014/main" id="{089AFF38-8604-8278-D364-E742EC1CFFA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>
            <a:normAutofit fontScale="97500"/>
          </a:bodyPr>
          <a:lstStyle/>
          <a:p>
            <a:endParaRPr lang="el-GR">
              <a:latin typeface="Geologica SemiBold" pitchFamily="2" charset="0"/>
            </a:endParaRPr>
          </a:p>
        </p:txBody>
      </p:sp>
      <p:sp>
        <p:nvSpPr>
          <p:cNvPr id="39" name="Θέση κειμένου 38">
            <a:extLst>
              <a:ext uri="{FF2B5EF4-FFF2-40B4-BE49-F238E27FC236}">
                <a16:creationId xmlns:a16="http://schemas.microsoft.com/office/drawing/2014/main" id="{02F55159-184A-40BF-DA71-6D36D6BB7A86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>
            <a:normAutofit fontScale="97500"/>
          </a:bodyPr>
          <a:lstStyle/>
          <a:p>
            <a:endParaRPr lang="el-GR">
              <a:latin typeface="Geologica Light" pitchFamily="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Γραφικό 2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670925" y="4671060"/>
            <a:ext cx="259080" cy="228600"/>
          </a:xfrm>
          <a:prstGeom prst="rect">
            <a:avLst/>
          </a:prstGeom>
        </p:spPr>
      </p:pic>
      <p:sp>
        <p:nvSpPr>
          <p:cNvPr id="2" name="Τίτλος 1">
            <a:extLst>
              <a:ext uri="{FF2B5EF4-FFF2-40B4-BE49-F238E27FC236}">
                <a16:creationId xmlns:a16="http://schemas.microsoft.com/office/drawing/2014/main" id="{7E6BA842-3EA0-A316-2E4D-89D278603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b="1" dirty="0">
              <a:latin typeface="Geologica SemiBold" pitchFamily="2" charset="0"/>
            </a:endParaRPr>
          </a:p>
        </p:txBody>
      </p:sp>
      <p:sp>
        <p:nvSpPr>
          <p:cNvPr id="9" name="Θέση κειμένου 8">
            <a:extLst>
              <a:ext uri="{FF2B5EF4-FFF2-40B4-BE49-F238E27FC236}">
                <a16:creationId xmlns:a16="http://schemas.microsoft.com/office/drawing/2014/main" id="{4BAFB4A8-22CC-D59C-E537-574FDF27614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8A6D8B8A-BD84-76CD-042B-15A3FDDD381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lnSpcReduction="10000"/>
          </a:bodyPr>
          <a:lstStyle/>
          <a:p>
            <a:endParaRPr lang="el-GR">
              <a:latin typeface="Geologica Medium" pitchFamily="2" charset="0"/>
            </a:endParaRPr>
          </a:p>
        </p:txBody>
      </p:sp>
      <p:sp>
        <p:nvSpPr>
          <p:cNvPr id="7" name="Θέση κειμένου 6">
            <a:extLst>
              <a:ext uri="{FF2B5EF4-FFF2-40B4-BE49-F238E27FC236}">
                <a16:creationId xmlns:a16="http://schemas.microsoft.com/office/drawing/2014/main" id="{1B9C0B3C-AAEB-31BC-3685-79B2F098CB4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20000"/>
          </a:bodyPr>
          <a:lstStyle/>
          <a:p>
            <a:endParaRPr lang="el-GR"/>
          </a:p>
        </p:txBody>
      </p:sp>
      <p:sp>
        <p:nvSpPr>
          <p:cNvPr id="8" name="Θέση κειμένου 7">
            <a:extLst>
              <a:ext uri="{FF2B5EF4-FFF2-40B4-BE49-F238E27FC236}">
                <a16:creationId xmlns:a16="http://schemas.microsoft.com/office/drawing/2014/main" id="{FE02D109-AA78-C0EE-DCA8-A9823AE7051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endParaRPr lang="el-GR">
              <a:latin typeface="Geologica Light" pitchFamily="2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Θέση εικόνας 9">
            <a:extLst>
              <a:ext uri="{FF2B5EF4-FFF2-40B4-BE49-F238E27FC236}">
                <a16:creationId xmlns:a16="http://schemas.microsoft.com/office/drawing/2014/main" id="{0DC51BFC-E1F9-B194-3EBB-7F0CE346573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el-GR"/>
          </a:p>
        </p:txBody>
      </p:sp>
      <p:sp>
        <p:nvSpPr>
          <p:cNvPr id="5" name="Τίτλος 4">
            <a:extLst>
              <a:ext uri="{FF2B5EF4-FFF2-40B4-BE49-F238E27FC236}">
                <a16:creationId xmlns:a16="http://schemas.microsoft.com/office/drawing/2014/main" id="{25EACC01-D0FB-9F79-83C6-C544754D4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>
              <a:latin typeface="Geologica Medium" pitchFamily="2" charset="0"/>
            </a:endParaRPr>
          </a:p>
        </p:txBody>
      </p:sp>
      <p:sp>
        <p:nvSpPr>
          <p:cNvPr id="7" name="Θέση κειμένου 6">
            <a:extLst>
              <a:ext uri="{FF2B5EF4-FFF2-40B4-BE49-F238E27FC236}">
                <a16:creationId xmlns:a16="http://schemas.microsoft.com/office/drawing/2014/main" id="{3ADCD82C-000C-2842-8C37-61E6B4ABA88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lnSpcReduction="10000"/>
          </a:bodyPr>
          <a:lstStyle/>
          <a:p>
            <a:endParaRPr lang="el-GR">
              <a:latin typeface="Geologica Medium" pitchFamily="2" charset="0"/>
            </a:endParaRPr>
          </a:p>
        </p:txBody>
      </p:sp>
      <p:sp>
        <p:nvSpPr>
          <p:cNvPr id="8" name="Θέση κειμένου 7">
            <a:extLst>
              <a:ext uri="{FF2B5EF4-FFF2-40B4-BE49-F238E27FC236}">
                <a16:creationId xmlns:a16="http://schemas.microsoft.com/office/drawing/2014/main" id="{8CFD9B8E-0AAE-36D9-9ACC-4B9E2749F27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20000"/>
          </a:bodyPr>
          <a:lstStyle/>
          <a:p>
            <a:endParaRPr lang="el-GR"/>
          </a:p>
        </p:txBody>
      </p:sp>
      <p:sp>
        <p:nvSpPr>
          <p:cNvPr id="9" name="Θέση κειμένου 8">
            <a:extLst>
              <a:ext uri="{FF2B5EF4-FFF2-40B4-BE49-F238E27FC236}">
                <a16:creationId xmlns:a16="http://schemas.microsoft.com/office/drawing/2014/main" id="{51AA9D45-0B94-B39C-2462-9E1E6962E6F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endParaRPr lang="el-GR">
              <a:latin typeface="Geologica Light" pitchFamily="2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Θέση εικόνας 7">
            <a:extLst>
              <a:ext uri="{FF2B5EF4-FFF2-40B4-BE49-F238E27FC236}">
                <a16:creationId xmlns:a16="http://schemas.microsoft.com/office/drawing/2014/main" id="{B0091D63-F0AD-B117-85F7-2A97BC1A7FE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el-GR"/>
          </a:p>
        </p:txBody>
      </p:sp>
      <p:sp>
        <p:nvSpPr>
          <p:cNvPr id="2" name="Τίτλος 1">
            <a:extLst>
              <a:ext uri="{FF2B5EF4-FFF2-40B4-BE49-F238E27FC236}">
                <a16:creationId xmlns:a16="http://schemas.microsoft.com/office/drawing/2014/main" id="{F3470C43-BA2E-D3FE-F0A9-BF3AA396C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b="1">
              <a:latin typeface="Geologica SemiBold" pitchFamily="2" charset="0"/>
            </a:endParaRP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934BE405-4418-8AE4-6F39-2CDC732CE40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lnSpcReduction="10000"/>
          </a:bodyPr>
          <a:lstStyle/>
          <a:p>
            <a:endParaRPr lang="el-GR">
              <a:latin typeface="Geologica Medium" pitchFamily="2" charset="0"/>
            </a:endParaRPr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0CDC4DB4-0E54-C1E8-900B-C7B3669E778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20000"/>
          </a:bodyPr>
          <a:lstStyle/>
          <a:p>
            <a:endParaRPr lang="el-GR"/>
          </a:p>
        </p:txBody>
      </p:sp>
      <p:sp>
        <p:nvSpPr>
          <p:cNvPr id="6" name="Θέση κειμένου 5">
            <a:extLst>
              <a:ext uri="{FF2B5EF4-FFF2-40B4-BE49-F238E27FC236}">
                <a16:creationId xmlns:a16="http://schemas.microsoft.com/office/drawing/2014/main" id="{61672D60-7FD7-0923-BA78-73606EFFF5D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endParaRPr lang="el-GR">
              <a:latin typeface="Geologica Light" pitchFamily="2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Τίτλος 5">
            <a:extLst>
              <a:ext uri="{FF2B5EF4-FFF2-40B4-BE49-F238E27FC236}">
                <a16:creationId xmlns:a16="http://schemas.microsoft.com/office/drawing/2014/main" id="{1B3082FC-6DD2-40F3-728D-C19BFD8D5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b="1">
              <a:latin typeface="Geologica SemiBold" pitchFamily="2" charset="0"/>
            </a:endParaRPr>
          </a:p>
        </p:txBody>
      </p:sp>
      <p:sp>
        <p:nvSpPr>
          <p:cNvPr id="7" name="Θέση κειμένου 6">
            <a:extLst>
              <a:ext uri="{FF2B5EF4-FFF2-40B4-BE49-F238E27FC236}">
                <a16:creationId xmlns:a16="http://schemas.microsoft.com/office/drawing/2014/main" id="{EEA88A1D-B587-6878-0C97-9E3BE290FCF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lnSpcReduction="10000"/>
          </a:bodyPr>
          <a:lstStyle/>
          <a:p>
            <a:endParaRPr lang="el-GR">
              <a:latin typeface="Geologica Medium" pitchFamily="2" charset="0"/>
            </a:endParaRPr>
          </a:p>
        </p:txBody>
      </p:sp>
      <p:sp>
        <p:nvSpPr>
          <p:cNvPr id="8" name="Θέση κειμένου 7">
            <a:extLst>
              <a:ext uri="{FF2B5EF4-FFF2-40B4-BE49-F238E27FC236}">
                <a16:creationId xmlns:a16="http://schemas.microsoft.com/office/drawing/2014/main" id="{14077BB8-1E76-CB64-1202-03231B7621B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20000"/>
          </a:bodyPr>
          <a:lstStyle/>
          <a:p>
            <a:endParaRPr lang="el-GR"/>
          </a:p>
        </p:txBody>
      </p:sp>
      <p:sp>
        <p:nvSpPr>
          <p:cNvPr id="9" name="Θέση κειμένου 8">
            <a:extLst>
              <a:ext uri="{FF2B5EF4-FFF2-40B4-BE49-F238E27FC236}">
                <a16:creationId xmlns:a16="http://schemas.microsoft.com/office/drawing/2014/main" id="{559BD496-5688-8BD6-D9CC-4A8723CA8C2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endParaRPr lang="el-GR">
              <a:latin typeface="Geologica Light" pitchFamily="2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4D4">
                <a:lumMod val="0"/>
              </a:srgbClr>
            </a:gs>
            <a:gs pos="100000">
              <a:srgbClr val="3D8EFF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Τίτλος 5">
            <a:extLst>
              <a:ext uri="{FF2B5EF4-FFF2-40B4-BE49-F238E27FC236}">
                <a16:creationId xmlns:a16="http://schemas.microsoft.com/office/drawing/2014/main" id="{D305F3B6-742A-4F01-7408-F5300E6D9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 b="1">
              <a:latin typeface="Geologica SemiBold" pitchFamily="2" charset="0"/>
            </a:endParaRPr>
          </a:p>
        </p:txBody>
      </p:sp>
      <p:sp>
        <p:nvSpPr>
          <p:cNvPr id="7" name="Θέση κειμένου 6">
            <a:extLst>
              <a:ext uri="{FF2B5EF4-FFF2-40B4-BE49-F238E27FC236}">
                <a16:creationId xmlns:a16="http://schemas.microsoft.com/office/drawing/2014/main" id="{243D9F99-8B19-E94B-88AF-C47339A7EC6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lnSpcReduction="10000"/>
          </a:bodyPr>
          <a:lstStyle/>
          <a:p>
            <a:endParaRPr lang="el-GR">
              <a:latin typeface="Geologica Medium" pitchFamily="2" charset="0"/>
            </a:endParaRPr>
          </a:p>
        </p:txBody>
      </p:sp>
      <p:sp>
        <p:nvSpPr>
          <p:cNvPr id="8" name="Θέση κειμένου 7">
            <a:extLst>
              <a:ext uri="{FF2B5EF4-FFF2-40B4-BE49-F238E27FC236}">
                <a16:creationId xmlns:a16="http://schemas.microsoft.com/office/drawing/2014/main" id="{FA1487AE-157C-D8A4-C503-05022E1C334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20000"/>
          </a:bodyPr>
          <a:lstStyle/>
          <a:p>
            <a:endParaRPr lang="el-GR"/>
          </a:p>
        </p:txBody>
      </p:sp>
      <p:sp>
        <p:nvSpPr>
          <p:cNvPr id="9" name="Θέση κειμένου 8">
            <a:extLst>
              <a:ext uri="{FF2B5EF4-FFF2-40B4-BE49-F238E27FC236}">
                <a16:creationId xmlns:a16="http://schemas.microsoft.com/office/drawing/2014/main" id="{0F20FC0C-8AFD-4D13-C04B-01F7934BDD3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endParaRPr lang="el-GR">
              <a:latin typeface="Geologica Light" pitchFamily="2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Τίτλος 4">
            <a:extLst>
              <a:ext uri="{FF2B5EF4-FFF2-40B4-BE49-F238E27FC236}">
                <a16:creationId xmlns:a16="http://schemas.microsoft.com/office/drawing/2014/main" id="{BA2A4A55-48B7-8588-7B9D-9D2019A8E1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039" y="270748"/>
            <a:ext cx="6774519" cy="867600"/>
          </a:xfrm>
        </p:spPr>
        <p:txBody>
          <a:bodyPr/>
          <a:lstStyle/>
          <a:p>
            <a:endParaRPr lang="el-GR" b="1">
              <a:latin typeface="Geologica SemiBold" pitchFamily="2" charset="0"/>
            </a:endParaRPr>
          </a:p>
        </p:txBody>
      </p:sp>
      <p:sp>
        <p:nvSpPr>
          <p:cNvPr id="7" name="Θέση κειμένου 6">
            <a:extLst>
              <a:ext uri="{FF2B5EF4-FFF2-40B4-BE49-F238E27FC236}">
                <a16:creationId xmlns:a16="http://schemas.microsoft.com/office/drawing/2014/main" id="{C05C08D5-A123-435F-4620-7C237587276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89039" y="1620037"/>
            <a:ext cx="3508176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>
                <a:latin typeface="Geologica Light" pitchFamily="2" charset="0"/>
              </a:rPr>
              <a:t>Δεύτερο επίπεδο</a:t>
            </a:r>
          </a:p>
          <a:p>
            <a:pPr lvl="2"/>
            <a:r>
              <a:rPr lang="el-GR">
                <a:latin typeface="Geologica Light" pitchFamily="2" charset="0"/>
              </a:rPr>
              <a:t>Τρίτο επίπεδο</a:t>
            </a:r>
            <a:endParaRPr lang="en-US">
              <a:latin typeface="Geologica Light" pitchFamily="2" charset="0"/>
            </a:endParaRPr>
          </a:p>
          <a:p>
            <a:pPr lvl="2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170942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Τίτλος 3">
            <a:extLst>
              <a:ext uri="{FF2B5EF4-FFF2-40B4-BE49-F238E27FC236}">
                <a16:creationId xmlns:a16="http://schemas.microsoft.com/office/drawing/2014/main" id="{45DB4357-FF95-2F6B-B8C6-162CE72FA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039" y="270748"/>
            <a:ext cx="6774519" cy="867600"/>
          </a:xfrm>
        </p:spPr>
        <p:txBody>
          <a:bodyPr/>
          <a:lstStyle/>
          <a:p>
            <a:endParaRPr lang="el-GR" b="1">
              <a:latin typeface="Geologica SemiBold" pitchFamily="2" charset="0"/>
            </a:endParaRPr>
          </a:p>
        </p:txBody>
      </p:sp>
      <p:sp>
        <p:nvSpPr>
          <p:cNvPr id="7" name="Θέση κειμένου 6">
            <a:extLst>
              <a:ext uri="{FF2B5EF4-FFF2-40B4-BE49-F238E27FC236}">
                <a16:creationId xmlns:a16="http://schemas.microsoft.com/office/drawing/2014/main" id="{9ED3F55A-75E6-9C78-B67F-01B6E7A3D0E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88963" y="1619250"/>
            <a:ext cx="3508375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>
                <a:latin typeface="Geologica Light" pitchFamily="2" charset="0"/>
              </a:rPr>
              <a:t>Δεύτερο επίπεδο</a:t>
            </a:r>
          </a:p>
          <a:p>
            <a:pPr lvl="2"/>
            <a:r>
              <a:rPr lang="el-GR">
                <a:latin typeface="Geologica Light" pitchFamily="2" charset="0"/>
              </a:rPr>
              <a:t>Τρίτο επίπεδο</a:t>
            </a:r>
          </a:p>
        </p:txBody>
      </p:sp>
      <p:sp>
        <p:nvSpPr>
          <p:cNvPr id="8" name="Θέση κειμένου 6">
            <a:extLst>
              <a:ext uri="{FF2B5EF4-FFF2-40B4-BE49-F238E27FC236}">
                <a16:creationId xmlns:a16="http://schemas.microsoft.com/office/drawing/2014/main" id="{85AE8789-58A1-A53F-78E0-ED01AA5BE41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294188" y="1619250"/>
            <a:ext cx="3506787" cy="2209800"/>
          </a:xfrm>
        </p:spPr>
        <p:txBody>
          <a:bodyPr/>
          <a:lstStyle>
            <a:lvl1pPr>
              <a:defRPr>
                <a:latin typeface="Geologica Auto Light" pitchFamily="2" charset="0"/>
              </a:defRPr>
            </a:lvl1pPr>
            <a:lvl2pPr>
              <a:defRPr>
                <a:latin typeface="Geologica Auto Light" pitchFamily="2" charset="0"/>
              </a:defRPr>
            </a:lvl2pPr>
            <a:lvl3pPr>
              <a:defRPr sz="1400">
                <a:latin typeface="Geologica Auto Light" pitchFamily="2" charset="0"/>
              </a:defRPr>
            </a:lvl3pPr>
            <a:lvl4pPr>
              <a:defRPr>
                <a:latin typeface="Geologica Auto Light" pitchFamily="2" charset="0"/>
              </a:defRPr>
            </a:lvl4pPr>
            <a:lvl5pPr>
              <a:defRPr>
                <a:latin typeface="Geologica Auto Light" pitchFamily="2" charset="0"/>
              </a:defRPr>
            </a:lvl5pPr>
          </a:lstStyle>
          <a:p>
            <a:pPr lvl="1"/>
            <a:r>
              <a:rPr lang="el-GR">
                <a:latin typeface="Geologica Light" pitchFamily="2" charset="0"/>
              </a:rPr>
              <a:t>Δεύτερο επίπεδο</a:t>
            </a:r>
          </a:p>
          <a:p>
            <a:pPr lvl="2"/>
            <a:r>
              <a:rPr lang="el-GR">
                <a:latin typeface="Geologica Light" pitchFamily="2" charset="0"/>
              </a:rPr>
              <a:t>Τρίτο επίπεδο</a:t>
            </a:r>
          </a:p>
        </p:txBody>
      </p:sp>
    </p:spTree>
    <p:extLst>
      <p:ext uri="{BB962C8B-B14F-4D97-AF65-F5344CB8AC3E}">
        <p14:creationId xmlns:p14="http://schemas.microsoft.com/office/powerpoint/2010/main" val="569838072"/>
      </p:ext>
    </p:extLst>
  </p:cSld>
  <p:clrMapOvr>
    <a:masterClrMapping/>
  </p:clrMapOvr>
</p:sld>
</file>

<file path=ppt/theme/theme1.xml><?xml version="1.0" encoding="utf-8"?>
<a:theme xmlns:a="http://schemas.openxmlformats.org/drawingml/2006/main" name="ARC-THEME-V1">
  <a:themeElements>
    <a:clrScheme name="ARC">
      <a:dk1>
        <a:srgbClr val="000133"/>
      </a:dk1>
      <a:lt1>
        <a:srgbClr val="EFEFEF"/>
      </a:lt1>
      <a:dk2>
        <a:srgbClr val="364669"/>
      </a:dk2>
      <a:lt2>
        <a:srgbClr val="FFFFFF"/>
      </a:lt2>
      <a:accent1>
        <a:srgbClr val="536B8E"/>
      </a:accent1>
      <a:accent2>
        <a:srgbClr val="B81208"/>
      </a:accent2>
      <a:accent3>
        <a:srgbClr val="10069F"/>
      </a:accent3>
      <a:accent4>
        <a:srgbClr val="FFC000"/>
      </a:accent4>
      <a:accent5>
        <a:srgbClr val="7698CD"/>
      </a:accent5>
      <a:accent6>
        <a:srgbClr val="ED1C24"/>
      </a:accent6>
      <a:hlink>
        <a:srgbClr val="10069F"/>
      </a:hlink>
      <a:folHlink>
        <a:srgbClr val="36466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F30BEA6F793704A892C78691A4384B4" ma:contentTypeVersion="19" ma:contentTypeDescription="Create a new document." ma:contentTypeScope="" ma:versionID="d27e680c89bf230b0d4fb3eefc9e05b0">
  <xsd:schema xmlns:xsd="http://www.w3.org/2001/XMLSchema" xmlns:xs="http://www.w3.org/2001/XMLSchema" xmlns:p="http://schemas.microsoft.com/office/2006/metadata/properties" xmlns:ns2="8d047e9b-e17c-4c44-82d4-5f3f6a3995bd" xmlns:ns3="1ccc014b-35e1-4746-b41f-7b273dbb85f0" targetNamespace="http://schemas.microsoft.com/office/2006/metadata/properties" ma:root="true" ma:fieldsID="9a26b9006a15fc8fbb1c833b989dc150" ns2:_="" ns3:_="">
    <xsd:import namespace="8d047e9b-e17c-4c44-82d4-5f3f6a3995bd"/>
    <xsd:import namespace="1ccc014b-35e1-4746-b41f-7b273dbb85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  <xsd:element ref="ns2: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047e9b-e17c-4c44-82d4-5f3f6a3995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6dfa2dbb-56bf-41d2-a2fa-c4f312cbe40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6" nillable="true" ma:displayName="comments" ma:description="test" ma:format="Dropdown" ma:internalName="comments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cc014b-35e1-4746-b41f-7b273dbb85f0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bc19f79-4ba3-45c4-b3cc-ab67c5eaa54d}" ma:internalName="TaxCatchAll" ma:showField="CatchAllData" ma:web="1ccc014b-35e1-4746-b41f-7b273dbb85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d047e9b-e17c-4c44-82d4-5f3f6a3995bd">
      <Terms xmlns="http://schemas.microsoft.com/office/infopath/2007/PartnerControls"/>
    </lcf76f155ced4ddcb4097134ff3c332f>
    <TaxCatchAll xmlns="1ccc014b-35e1-4746-b41f-7b273dbb85f0" xsi:nil="true"/>
    <comments xmlns="8d047e9b-e17c-4c44-82d4-5f3f6a3995bd" xsi:nil="true"/>
  </documentManagement>
</p:properties>
</file>

<file path=customXml/itemProps1.xml><?xml version="1.0" encoding="utf-8"?>
<ds:datastoreItem xmlns:ds="http://schemas.openxmlformats.org/officeDocument/2006/customXml" ds:itemID="{B299990F-5B95-46E7-84F3-5FDB9AF4859F}">
  <ds:schemaRefs/>
</ds:datastoreItem>
</file>

<file path=customXml/itemProps2.xml><?xml version="1.0" encoding="utf-8"?>
<ds:datastoreItem xmlns:ds="http://schemas.openxmlformats.org/officeDocument/2006/customXml" ds:itemID="{D7344071-3F80-48BA-816F-2DF4AA019355}">
  <ds:schemaRefs>
    <ds:schemaRef ds:uri="1ccc014b-35e1-4746-b41f-7b273dbb85f0"/>
    <ds:schemaRef ds:uri="8d047e9b-e17c-4c44-82d4-5f3f6a3995b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2918A8F-32B5-4A41-A141-332E3D7081E6}">
  <ds:schemaRefs>
    <ds:schemaRef ds:uri="1ccc014b-35e1-4746-b41f-7b273dbb85f0"/>
    <ds:schemaRef ds:uri="8d047e9b-e17c-4c44-82d4-5f3f6a3995b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On-screen Show (16:9)</PresentationFormat>
  <Slides>12</Slides>
  <Notes>2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ARC-THEME-V1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dora giann</dc:creator>
  <cp:revision>3</cp:revision>
  <dcterms:created xsi:type="dcterms:W3CDTF">2020-12-07T14:34:00Z</dcterms:created>
  <dcterms:modified xsi:type="dcterms:W3CDTF">2026-07-06T08:25:06Z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0x0101004F30BEA6F793704A892C78691A4384B4</vt:lpwstr>
  </property>
  <property fmtid="{D5CDD505-2E9C-101B-9397-08002B2CF9AE}" pid="3" name="MediaServiceImageTags">
    <vt:lpwstr/>
  </property>
  <property fmtid="{D5CDD505-2E9C-101B-9397-08002B2CF9AE}" pid="4" name="ICV">
    <vt:lpwstr>3D1E74D0EA5543C89BC1AE12521CD2F1_12</vt:lpwstr>
  </property>
  <property fmtid="{D5CDD505-2E9C-101B-9397-08002B2CF9AE}" pid="5" name="KSOProductBuildVer">
    <vt:lpwstr>1033-12.2.0.21931</vt:lpwstr>
  </property>
</Properties>
</file>